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56" r:id="rId2"/>
    <p:sldId id="257" r:id="rId3"/>
    <p:sldId id="480" r:id="rId4"/>
    <p:sldId id="262" r:id="rId5"/>
    <p:sldId id="271" r:id="rId6"/>
    <p:sldId id="484" r:id="rId7"/>
    <p:sldId id="274" r:id="rId8"/>
    <p:sldId id="485" r:id="rId9"/>
    <p:sldId id="286" r:id="rId10"/>
    <p:sldId id="505" r:id="rId11"/>
    <p:sldId id="486" r:id="rId12"/>
    <p:sldId id="301" r:id="rId13"/>
    <p:sldId id="477" r:id="rId14"/>
    <p:sldId id="305" r:id="rId15"/>
    <p:sldId id="308" r:id="rId16"/>
    <p:sldId id="380" r:id="rId17"/>
    <p:sldId id="403" r:id="rId18"/>
    <p:sldId id="389" r:id="rId19"/>
    <p:sldId id="492" r:id="rId20"/>
    <p:sldId id="500" r:id="rId21"/>
    <p:sldId id="501" r:id="rId2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4000" b="1" i="0" u="none" strike="noStrike" cap="none" spc="0" normalizeH="0" baseline="0">
        <a:ln>
          <a:noFill/>
        </a:ln>
        <a:solidFill>
          <a:srgbClr val="006699"/>
        </a:solidFill>
        <a:effectLst/>
        <a:uFillTx/>
        <a:latin typeface="Verdana"/>
        <a:ea typeface="Verdana"/>
        <a:cs typeface="Verdana"/>
        <a:sym typeface="Verdana"/>
      </a:defRPr>
    </a:lvl1pPr>
    <a:lvl2pPr marL="0" marR="0" indent="457200" algn="l" defTabSz="914400" rtl="0" fontAlgn="auto" latinLnBrk="0" hangingPunct="0">
      <a:lnSpc>
        <a:spcPct val="100000"/>
      </a:lnSpc>
      <a:spcBef>
        <a:spcPts val="0"/>
      </a:spcBef>
      <a:spcAft>
        <a:spcPts val="0"/>
      </a:spcAft>
      <a:buClrTx/>
      <a:buSzTx/>
      <a:buFontTx/>
      <a:buNone/>
      <a:tabLst/>
      <a:defRPr kumimoji="0" sz="4000" b="1" i="0" u="none" strike="noStrike" cap="none" spc="0" normalizeH="0" baseline="0">
        <a:ln>
          <a:noFill/>
        </a:ln>
        <a:solidFill>
          <a:srgbClr val="006699"/>
        </a:solidFill>
        <a:effectLst/>
        <a:uFillTx/>
        <a:latin typeface="Verdana"/>
        <a:ea typeface="Verdana"/>
        <a:cs typeface="Verdana"/>
        <a:sym typeface="Verdana"/>
      </a:defRPr>
    </a:lvl2pPr>
    <a:lvl3pPr marL="0" marR="0" indent="914400" algn="l" defTabSz="914400" rtl="0" fontAlgn="auto" latinLnBrk="0" hangingPunct="0">
      <a:lnSpc>
        <a:spcPct val="100000"/>
      </a:lnSpc>
      <a:spcBef>
        <a:spcPts val="0"/>
      </a:spcBef>
      <a:spcAft>
        <a:spcPts val="0"/>
      </a:spcAft>
      <a:buClrTx/>
      <a:buSzTx/>
      <a:buFontTx/>
      <a:buNone/>
      <a:tabLst/>
      <a:defRPr kumimoji="0" sz="4000" b="1" i="0" u="none" strike="noStrike" cap="none" spc="0" normalizeH="0" baseline="0">
        <a:ln>
          <a:noFill/>
        </a:ln>
        <a:solidFill>
          <a:srgbClr val="006699"/>
        </a:solidFill>
        <a:effectLst/>
        <a:uFillTx/>
        <a:latin typeface="Verdana"/>
        <a:ea typeface="Verdana"/>
        <a:cs typeface="Verdana"/>
        <a:sym typeface="Verdana"/>
      </a:defRPr>
    </a:lvl3pPr>
    <a:lvl4pPr marL="0" marR="0" indent="1371600" algn="l" defTabSz="914400" rtl="0" fontAlgn="auto" latinLnBrk="0" hangingPunct="0">
      <a:lnSpc>
        <a:spcPct val="100000"/>
      </a:lnSpc>
      <a:spcBef>
        <a:spcPts val="0"/>
      </a:spcBef>
      <a:spcAft>
        <a:spcPts val="0"/>
      </a:spcAft>
      <a:buClrTx/>
      <a:buSzTx/>
      <a:buFontTx/>
      <a:buNone/>
      <a:tabLst/>
      <a:defRPr kumimoji="0" sz="4000" b="1" i="0" u="none" strike="noStrike" cap="none" spc="0" normalizeH="0" baseline="0">
        <a:ln>
          <a:noFill/>
        </a:ln>
        <a:solidFill>
          <a:srgbClr val="006699"/>
        </a:solidFill>
        <a:effectLst/>
        <a:uFillTx/>
        <a:latin typeface="Verdana"/>
        <a:ea typeface="Verdana"/>
        <a:cs typeface="Verdana"/>
        <a:sym typeface="Verdana"/>
      </a:defRPr>
    </a:lvl4pPr>
    <a:lvl5pPr marL="0" marR="0" indent="1828800" algn="l" defTabSz="914400" rtl="0" fontAlgn="auto" latinLnBrk="0" hangingPunct="0">
      <a:lnSpc>
        <a:spcPct val="100000"/>
      </a:lnSpc>
      <a:spcBef>
        <a:spcPts val="0"/>
      </a:spcBef>
      <a:spcAft>
        <a:spcPts val="0"/>
      </a:spcAft>
      <a:buClrTx/>
      <a:buSzTx/>
      <a:buFontTx/>
      <a:buNone/>
      <a:tabLst/>
      <a:defRPr kumimoji="0" sz="4000" b="1" i="0" u="none" strike="noStrike" cap="none" spc="0" normalizeH="0" baseline="0">
        <a:ln>
          <a:noFill/>
        </a:ln>
        <a:solidFill>
          <a:srgbClr val="006699"/>
        </a:solidFill>
        <a:effectLst/>
        <a:uFillTx/>
        <a:latin typeface="Verdana"/>
        <a:ea typeface="Verdana"/>
        <a:cs typeface="Verdana"/>
        <a:sym typeface="Verdana"/>
      </a:defRPr>
    </a:lvl5pPr>
    <a:lvl6pPr marL="0" marR="0" indent="0" algn="l" defTabSz="914400" rtl="0" fontAlgn="auto" latinLnBrk="0" hangingPunct="0">
      <a:lnSpc>
        <a:spcPct val="100000"/>
      </a:lnSpc>
      <a:spcBef>
        <a:spcPts val="0"/>
      </a:spcBef>
      <a:spcAft>
        <a:spcPts val="0"/>
      </a:spcAft>
      <a:buClrTx/>
      <a:buSzTx/>
      <a:buFontTx/>
      <a:buNone/>
      <a:tabLst/>
      <a:defRPr kumimoji="0" sz="4000" b="1" i="0" u="none" strike="noStrike" cap="none" spc="0" normalizeH="0" baseline="0">
        <a:ln>
          <a:noFill/>
        </a:ln>
        <a:solidFill>
          <a:srgbClr val="006699"/>
        </a:solidFill>
        <a:effectLst/>
        <a:uFillTx/>
        <a:latin typeface="Verdana"/>
        <a:ea typeface="Verdana"/>
        <a:cs typeface="Verdana"/>
        <a:sym typeface="Verdana"/>
      </a:defRPr>
    </a:lvl6pPr>
    <a:lvl7pPr marL="0" marR="0" indent="0" algn="l" defTabSz="914400" rtl="0" fontAlgn="auto" latinLnBrk="0" hangingPunct="0">
      <a:lnSpc>
        <a:spcPct val="100000"/>
      </a:lnSpc>
      <a:spcBef>
        <a:spcPts val="0"/>
      </a:spcBef>
      <a:spcAft>
        <a:spcPts val="0"/>
      </a:spcAft>
      <a:buClrTx/>
      <a:buSzTx/>
      <a:buFontTx/>
      <a:buNone/>
      <a:tabLst/>
      <a:defRPr kumimoji="0" sz="4000" b="1" i="0" u="none" strike="noStrike" cap="none" spc="0" normalizeH="0" baseline="0">
        <a:ln>
          <a:noFill/>
        </a:ln>
        <a:solidFill>
          <a:srgbClr val="006699"/>
        </a:solidFill>
        <a:effectLst/>
        <a:uFillTx/>
        <a:latin typeface="Verdana"/>
        <a:ea typeface="Verdana"/>
        <a:cs typeface="Verdana"/>
        <a:sym typeface="Verdana"/>
      </a:defRPr>
    </a:lvl7pPr>
    <a:lvl8pPr marL="0" marR="0" indent="0" algn="l" defTabSz="914400" rtl="0" fontAlgn="auto" latinLnBrk="0" hangingPunct="0">
      <a:lnSpc>
        <a:spcPct val="100000"/>
      </a:lnSpc>
      <a:spcBef>
        <a:spcPts val="0"/>
      </a:spcBef>
      <a:spcAft>
        <a:spcPts val="0"/>
      </a:spcAft>
      <a:buClrTx/>
      <a:buSzTx/>
      <a:buFontTx/>
      <a:buNone/>
      <a:tabLst/>
      <a:defRPr kumimoji="0" sz="4000" b="1" i="0" u="none" strike="noStrike" cap="none" spc="0" normalizeH="0" baseline="0">
        <a:ln>
          <a:noFill/>
        </a:ln>
        <a:solidFill>
          <a:srgbClr val="006699"/>
        </a:solidFill>
        <a:effectLst/>
        <a:uFillTx/>
        <a:latin typeface="Verdana"/>
        <a:ea typeface="Verdana"/>
        <a:cs typeface="Verdana"/>
        <a:sym typeface="Verdana"/>
      </a:defRPr>
    </a:lvl8pPr>
    <a:lvl9pPr marL="0" marR="0" indent="0" algn="l" defTabSz="914400" rtl="0" fontAlgn="auto" latinLnBrk="0" hangingPunct="0">
      <a:lnSpc>
        <a:spcPct val="100000"/>
      </a:lnSpc>
      <a:spcBef>
        <a:spcPts val="0"/>
      </a:spcBef>
      <a:spcAft>
        <a:spcPts val="0"/>
      </a:spcAft>
      <a:buClrTx/>
      <a:buSzTx/>
      <a:buFontTx/>
      <a:buNone/>
      <a:tabLst/>
      <a:defRPr kumimoji="0" sz="4000" b="1" i="0" u="none" strike="noStrike" cap="none" spc="0" normalizeH="0" baseline="0">
        <a:ln>
          <a:noFill/>
        </a:ln>
        <a:solidFill>
          <a:srgbClr val="006699"/>
        </a:solidFill>
        <a:effectLst/>
        <a:uFillTx/>
        <a:latin typeface="Verdana"/>
        <a:ea typeface="Verdana"/>
        <a:cs typeface="Verdana"/>
        <a:sym typeface="Verdan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001D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Verdana"/>
          <a:ea typeface="Verdana"/>
          <a:cs typeface="Verdana"/>
        </a:font>
        <a:srgbClr val="006699"/>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DEE"/>
          </a:solidFill>
        </a:fill>
      </a:tcStyle>
    </a:wholeTbl>
    <a:band2H>
      <a:tcTxStyle/>
      <a:tcStyle>
        <a:tcBdr/>
        <a:fill>
          <a:solidFill>
            <a:srgbClr val="FCFEF7"/>
          </a:solidFill>
        </a:fill>
      </a:tcStyle>
    </a:band2H>
    <a:firstCol>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Verdana"/>
          <a:ea typeface="Verdana"/>
          <a:cs typeface="Verdana"/>
        </a:font>
        <a:srgbClr val="006699"/>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Verdana"/>
          <a:ea typeface="Verdana"/>
          <a:cs typeface="Verdana"/>
        </a:font>
        <a:srgbClr val="006699"/>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Verdana"/>
          <a:ea typeface="Verdana"/>
          <a:cs typeface="Verdana"/>
        </a:font>
        <a:srgbClr val="006699"/>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AEF"/>
          </a:solidFill>
        </a:fill>
      </a:tcStyle>
    </a:wholeTbl>
    <a:band2H>
      <a:tcTxStyle/>
      <a:tcStyle>
        <a:tcBdr/>
        <a:fill>
          <a:solidFill>
            <a:srgbClr val="FFFFFF"/>
          </a:solidFill>
        </a:fill>
      </a:tcStyle>
    </a:band2H>
    <a:firstCol>
      <a:tcTxStyle b="on" i="off">
        <a:font>
          <a:latin typeface="Verdana"/>
          <a:ea typeface="Verdana"/>
          <a:cs typeface="Verdan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Verdana"/>
          <a:ea typeface="Verdana"/>
          <a:cs typeface="Verdana"/>
        </a:font>
        <a:srgbClr val="006699"/>
      </a:tcTxStyle>
      <a:tcStyle>
        <a:tcBdr>
          <a:left>
            <a:ln w="12700" cap="flat">
              <a:noFill/>
              <a:miter lim="400000"/>
            </a:ln>
          </a:left>
          <a:right>
            <a:ln w="12700" cap="flat">
              <a:noFill/>
              <a:miter lim="400000"/>
            </a:ln>
          </a:right>
          <a:top>
            <a:ln w="50800" cap="flat">
              <a:solidFill>
                <a:srgbClr val="006699"/>
              </a:solidFill>
              <a:prstDash val="solid"/>
              <a:round/>
            </a:ln>
          </a:top>
          <a:bottom>
            <a:ln w="25400" cap="flat">
              <a:solidFill>
                <a:srgbClr val="006699"/>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Verdana"/>
          <a:ea typeface="Verdana"/>
          <a:cs typeface="Verdana"/>
        </a:font>
        <a:srgbClr val="FFFFFF"/>
      </a:tcTxStyle>
      <a:tcStyle>
        <a:tcBdr>
          <a:left>
            <a:ln w="12700" cap="flat">
              <a:noFill/>
              <a:miter lim="400000"/>
            </a:ln>
          </a:left>
          <a:right>
            <a:ln w="12700" cap="flat">
              <a:noFill/>
              <a:miter lim="400000"/>
            </a:ln>
          </a:right>
          <a:top>
            <a:ln w="25400" cap="flat">
              <a:solidFill>
                <a:srgbClr val="006699"/>
              </a:solidFill>
              <a:prstDash val="solid"/>
              <a:round/>
            </a:ln>
          </a:top>
          <a:bottom>
            <a:ln w="25400" cap="flat">
              <a:solidFill>
                <a:srgbClr val="006699"/>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Verdana"/>
          <a:ea typeface="Verdana"/>
          <a:cs typeface="Verdana"/>
        </a:font>
        <a:srgbClr val="006699"/>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2DD"/>
          </a:solidFill>
        </a:fill>
      </a:tcStyle>
    </a:wholeTbl>
    <a:band2H>
      <a:tcTxStyle/>
      <a:tcStyle>
        <a:tcBdr/>
        <a:fill>
          <a:solidFill>
            <a:srgbClr val="E6EAEF"/>
          </a:solidFill>
        </a:fill>
      </a:tcStyle>
    </a:band2H>
    <a:firstCol>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6699"/>
          </a:solidFill>
        </a:fill>
      </a:tcStyle>
    </a:firstCol>
    <a:lastRow>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6699"/>
          </a:solidFill>
        </a:fill>
      </a:tcStyle>
    </a:lastRow>
    <a:firstRow>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6699"/>
          </a:solidFill>
        </a:fill>
      </a:tcStyle>
    </a:firstRow>
  </a:tblStyle>
  <a:tblStyle styleId="{2708684C-4D16-4618-839F-0558EEFCDFE6}" styleName="">
    <a:tblBg/>
    <a:wholeTbl>
      <a:tcTxStyle b="off" i="off">
        <a:font>
          <a:latin typeface="Verdana"/>
          <a:ea typeface="Verdana"/>
          <a:cs typeface="Verdana"/>
        </a:font>
        <a:srgbClr val="006699"/>
      </a:tcTxStyle>
      <a:tcStyle>
        <a:tcBdr>
          <a:left>
            <a:ln w="12700" cap="flat">
              <a:solidFill>
                <a:srgbClr val="006699"/>
              </a:solidFill>
              <a:prstDash val="solid"/>
              <a:round/>
            </a:ln>
          </a:left>
          <a:right>
            <a:ln w="12700" cap="flat">
              <a:solidFill>
                <a:srgbClr val="006699"/>
              </a:solidFill>
              <a:prstDash val="solid"/>
              <a:round/>
            </a:ln>
          </a:right>
          <a:top>
            <a:ln w="12700" cap="flat">
              <a:solidFill>
                <a:srgbClr val="006699"/>
              </a:solidFill>
              <a:prstDash val="solid"/>
              <a:round/>
            </a:ln>
          </a:top>
          <a:bottom>
            <a:ln w="12700" cap="flat">
              <a:solidFill>
                <a:srgbClr val="006699"/>
              </a:solidFill>
              <a:prstDash val="solid"/>
              <a:round/>
            </a:ln>
          </a:bottom>
          <a:insideH>
            <a:ln w="12700" cap="flat">
              <a:solidFill>
                <a:srgbClr val="006699"/>
              </a:solidFill>
              <a:prstDash val="solid"/>
              <a:round/>
            </a:ln>
          </a:insideH>
          <a:insideV>
            <a:ln w="12700" cap="flat">
              <a:solidFill>
                <a:srgbClr val="006699"/>
              </a:solidFill>
              <a:prstDash val="solid"/>
              <a:round/>
            </a:ln>
          </a:insideV>
        </a:tcBdr>
        <a:fill>
          <a:solidFill>
            <a:srgbClr val="006699">
              <a:alpha val="20000"/>
            </a:srgbClr>
          </a:solidFill>
        </a:fill>
      </a:tcStyle>
    </a:wholeTbl>
    <a:band2H>
      <a:tcTxStyle/>
      <a:tcStyle>
        <a:tcBdr/>
        <a:fill>
          <a:solidFill>
            <a:srgbClr val="FFFFFF"/>
          </a:solidFill>
        </a:fill>
      </a:tcStyle>
    </a:band2H>
    <a:firstCol>
      <a:tcTxStyle b="on" i="off">
        <a:font>
          <a:latin typeface="Verdana"/>
          <a:ea typeface="Verdana"/>
          <a:cs typeface="Verdana"/>
        </a:font>
        <a:srgbClr val="006699"/>
      </a:tcTxStyle>
      <a:tcStyle>
        <a:tcBdr>
          <a:left>
            <a:ln w="12700" cap="flat">
              <a:solidFill>
                <a:srgbClr val="006699"/>
              </a:solidFill>
              <a:prstDash val="solid"/>
              <a:round/>
            </a:ln>
          </a:left>
          <a:right>
            <a:ln w="12700" cap="flat">
              <a:solidFill>
                <a:srgbClr val="006699"/>
              </a:solidFill>
              <a:prstDash val="solid"/>
              <a:round/>
            </a:ln>
          </a:right>
          <a:top>
            <a:ln w="12700" cap="flat">
              <a:solidFill>
                <a:srgbClr val="006699"/>
              </a:solidFill>
              <a:prstDash val="solid"/>
              <a:round/>
            </a:ln>
          </a:top>
          <a:bottom>
            <a:ln w="12700" cap="flat">
              <a:solidFill>
                <a:srgbClr val="006699"/>
              </a:solidFill>
              <a:prstDash val="solid"/>
              <a:round/>
            </a:ln>
          </a:bottom>
          <a:insideH>
            <a:ln w="12700" cap="flat">
              <a:solidFill>
                <a:srgbClr val="006699"/>
              </a:solidFill>
              <a:prstDash val="solid"/>
              <a:round/>
            </a:ln>
          </a:insideH>
          <a:insideV>
            <a:ln w="12700" cap="flat">
              <a:solidFill>
                <a:srgbClr val="006699"/>
              </a:solidFill>
              <a:prstDash val="solid"/>
              <a:round/>
            </a:ln>
          </a:insideV>
        </a:tcBdr>
        <a:fill>
          <a:solidFill>
            <a:srgbClr val="006699">
              <a:alpha val="20000"/>
            </a:srgbClr>
          </a:solidFill>
        </a:fill>
      </a:tcStyle>
    </a:firstCol>
    <a:lastRow>
      <a:tcTxStyle b="on" i="off">
        <a:font>
          <a:latin typeface="Verdana"/>
          <a:ea typeface="Verdana"/>
          <a:cs typeface="Verdana"/>
        </a:font>
        <a:srgbClr val="006699"/>
      </a:tcTxStyle>
      <a:tcStyle>
        <a:tcBdr>
          <a:left>
            <a:ln w="12700" cap="flat">
              <a:solidFill>
                <a:srgbClr val="006699"/>
              </a:solidFill>
              <a:prstDash val="solid"/>
              <a:round/>
            </a:ln>
          </a:left>
          <a:right>
            <a:ln w="12700" cap="flat">
              <a:solidFill>
                <a:srgbClr val="006699"/>
              </a:solidFill>
              <a:prstDash val="solid"/>
              <a:round/>
            </a:ln>
          </a:right>
          <a:top>
            <a:ln w="50800" cap="flat">
              <a:solidFill>
                <a:srgbClr val="006699"/>
              </a:solidFill>
              <a:prstDash val="solid"/>
              <a:round/>
            </a:ln>
          </a:top>
          <a:bottom>
            <a:ln w="12700" cap="flat">
              <a:solidFill>
                <a:srgbClr val="006699"/>
              </a:solidFill>
              <a:prstDash val="solid"/>
              <a:round/>
            </a:ln>
          </a:bottom>
          <a:insideH>
            <a:ln w="12700" cap="flat">
              <a:solidFill>
                <a:srgbClr val="006699"/>
              </a:solidFill>
              <a:prstDash val="solid"/>
              <a:round/>
            </a:ln>
          </a:insideH>
          <a:insideV>
            <a:ln w="12700" cap="flat">
              <a:solidFill>
                <a:srgbClr val="006699"/>
              </a:solidFill>
              <a:prstDash val="solid"/>
              <a:round/>
            </a:ln>
          </a:insideV>
        </a:tcBdr>
        <a:fill>
          <a:noFill/>
        </a:fill>
      </a:tcStyle>
    </a:lastRow>
    <a:firstRow>
      <a:tcTxStyle b="on" i="off">
        <a:font>
          <a:latin typeface="Verdana"/>
          <a:ea typeface="Verdana"/>
          <a:cs typeface="Verdana"/>
        </a:font>
        <a:srgbClr val="006699"/>
      </a:tcTxStyle>
      <a:tcStyle>
        <a:tcBdr>
          <a:left>
            <a:ln w="12700" cap="flat">
              <a:solidFill>
                <a:srgbClr val="006699"/>
              </a:solidFill>
              <a:prstDash val="solid"/>
              <a:round/>
            </a:ln>
          </a:left>
          <a:right>
            <a:ln w="12700" cap="flat">
              <a:solidFill>
                <a:srgbClr val="006699"/>
              </a:solidFill>
              <a:prstDash val="solid"/>
              <a:round/>
            </a:ln>
          </a:right>
          <a:top>
            <a:ln w="12700" cap="flat">
              <a:solidFill>
                <a:srgbClr val="006699"/>
              </a:solidFill>
              <a:prstDash val="solid"/>
              <a:round/>
            </a:ln>
          </a:top>
          <a:bottom>
            <a:ln w="25400" cap="flat">
              <a:solidFill>
                <a:srgbClr val="006699"/>
              </a:solidFill>
              <a:prstDash val="solid"/>
              <a:round/>
            </a:ln>
          </a:bottom>
          <a:insideH>
            <a:ln w="12700" cap="flat">
              <a:solidFill>
                <a:srgbClr val="006699"/>
              </a:solidFill>
              <a:prstDash val="solid"/>
              <a:round/>
            </a:ln>
          </a:insideH>
          <a:insideV>
            <a:ln w="12700" cap="flat">
              <a:solidFill>
                <a:srgbClr val="006699"/>
              </a:solidFill>
              <a:prstDash val="solid"/>
              <a:round/>
            </a:ln>
          </a:insideV>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897"/>
    <p:restoredTop sz="83748"/>
  </p:normalViewPr>
  <p:slideViewPr>
    <p:cSldViewPr snapToGrid="0" snapToObjects="1">
      <p:cViewPr varScale="1">
        <p:scale>
          <a:sx n="86" d="100"/>
          <a:sy n="86" d="100"/>
        </p:scale>
        <p:origin x="1408" y="184"/>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9T03:40:15.620"/>
    </inkml:context>
    <inkml:brush xml:id="br0">
      <inkml:brushProperty name="width" value="0.35" units="cm"/>
      <inkml:brushProperty name="height" value="0.35" units="cm"/>
      <inkml:brushProperty name="color" value="#B4C3DA"/>
      <inkml:brushProperty name="inkEffects" value="silver"/>
      <inkml:brushProperty name="anchorX" value="-268178.5625"/>
      <inkml:brushProperty name="anchorY" value="-216400.15625"/>
      <inkml:brushProperty name="scaleFactor" value="0.5"/>
    </inkml:brush>
  </inkml:definitions>
  <inkml:trace contextRef="#ctx0" brushRef="#br0">19 0 24575,'-3'61'0,"-5"4"0,6 0 0,0-13 0,-1 2-492,2-4 0,2 1 255,1 9 1,2 3-256,0 5 0,0-1 489,-1-13 1,1 1 2,2 10 0,0-1 0,1 32 0,3-25 0,1-1 0,-3 27 0,5-11 0,1 4 0,-6-25 0,0-1 0,3 10 0,0 2 0,0 5 0,-1 0 0,-3-16 0,-1-1 0,1 2 0,0-1 0,0-4 0,-1-5 0,1-1 98,-1 39-98,-2-56 0,-3 34 0,8-31 681,-8 6-681,6-15 983,-2 5-833,-1-14 384,0 2-534,-2-12 0,-1-5 0,4 0 0,-2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9T03:40:34.930"/>
    </inkml:context>
    <inkml:brush xml:id="br0">
      <inkml:brushProperty name="width" value="0.35" units="cm"/>
      <inkml:brushProperty name="height" value="0.35" units="cm"/>
      <inkml:brushProperty name="color" value="#B4C3DA"/>
      <inkml:brushProperty name="inkEffects" value="silver"/>
      <inkml:brushProperty name="anchorX" value="-307076.5625"/>
      <inkml:brushProperty name="anchorY" value="-255251.125"/>
      <inkml:brushProperty name="scaleFactor" value="0.5"/>
    </inkml:brush>
  </inkml:definitions>
  <inkml:trace contextRef="#ctx0" brushRef="#br0">33 0 24575,'-1'21'0,"-1"-1"0,4-17 0,-2 5 0,3 3 0,-3-2 0,3 1 0,-3-2 0,0 1 0,2 2 0,-1-3 0,1 3 0,-2-3 0,0 1 0,0 1 0,0-1 0,0-1 0,0 2 0,0-1 0,-2-1 0,1 3 0,-4-5 0,5 4 0,-5-1 0,4-1 0,-3 3 0,3-3 0,-1 1 0,2 1 0,0-1 0,0-1 0,0 3 0,0-3 0,0 1 0,0 1 0,0-2 0,0 1 0,0 1 0,0-1 0,0-1 0,0 3 0,0 0 0,0-2 0,0 1 0,2-2 0,-2 3 0,3-2 0,-3 2 0,2-3 0,-1 0 0,1 3 0,-2-2 0,0 1 0,-2-1 0,1-1 0,-4 3 0,5-3 0,-3 1 0,1 1 0,-1-1 0,0-1 0,1 2 0,-1-3 0,3 3 0,-3-2 0,1 1 0,1 1 0,-1-1 0,2-1 0,0 3 0,0-3 0,0 1 0,0 1 0,0-1 0,0-1 0,0 3 0,2-3 0,-1 3 0,1 0 0,-2-2 0,3 1 0,-3-1 0,3-1 0,-3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9T03:41:23.475"/>
    </inkml:context>
    <inkml:brush xml:id="br0">
      <inkml:brushProperty name="width" value="0.35" units="cm"/>
      <inkml:brushProperty name="height" value="0.35" units="cm"/>
      <inkml:brushProperty name="color" value="#B4C3DA"/>
      <inkml:brushProperty name="inkEffects" value="silver"/>
      <inkml:brushProperty name="anchorX" value="-318357.84375"/>
      <inkml:brushProperty name="anchorY" value="-268643.4375"/>
      <inkml:brushProperty name="scaleFactor" value="0.5"/>
    </inkml:brush>
  </inkml:definitions>
  <inkml:trace contextRef="#ctx0" brushRef="#br0">0 34 24575,'26'-6'0,"-4"3"0,-12 1 0,1-1 0,4 3 0,-6-3 0,5 1 0,-8 1 0,2-1 0,1 2 0,-2-3 0,5 2 0,-4-1 0,0-1 0,2 3 0,-2-3 0,1 3 0,0 0 0,0 0 0,-1 0 0,2 0 0,-2 0 0,2 0 0,6 0 0,0 0 0,4 0 0,-4 0 0,3 0 0,-7 0 0,0 0 0,-4 0 0,-1 3 0,2-3 0,1 3 0,-2-3 0,2 0 0,-2 0 0,0 0 0,2 0 0,1 0 0,-3 0 0,2 0 0,-2 0 0,0 0 0,3 0 0,-3 0 0,2 0 0,-2 0 0,2 0 0,-2 0 0,5 0 0,-4 2 0,1-1 0,2 1 0,-3-2 0,2 0 0,-1 0 0,-5 0 0,5 0 0,-1 0 0,1 3 0,1-3 0,-1 3 0,-2-3 0,2 0 0,1 0 0,-2 0 0,3 0 0,-6 0 0,4 0 0,-2 0 0,2 0 0,1 0 0,-3 0 0,2 0 0,-2 0 0,0 0 0,5 0 0,-7 0 0,4 0 0,0 0 0,-1 0 0,1 0 0,0 0 0,-2 0 0,3 0 0,-3 0 0,2 0 0,-2 0 0,0 0 0,7-3 0,-8 2 0,11-2 0,19 3 0,4 0 0,11-1 0,6 2-492,-2 2 0,1 0 0,10-2 0,4 0 156,11 3 1,-2-1-157,-22-3 0,0 0 317,16 0 0,-2 0-46,-19 0 1,-4 0 220,41 0 0,-39 0 0,-16 0 983,-26 0 0,3 0 0,-5 0-66,2 0-369,1 0-548,-2 0 0,2 0 0,-2 0 0,0 0 0,2 0 0,-2 0 0,1-3 0,0 3 0,0-3 0,-1 3 0,2 0 0,-2 0 0,0 0 0,2 0 0,2 0 0,20 0 0,7 0 0,8 0 0,-9 0 0,-10 0 0,-8 0 0,0 0 0,-4 3 0,-3-3 0,-6 3 0,1-3 0,0 0 0,2 0 0,-2 0 0,2 0 0,3 0 0,-1 0 0,7 3 0,4-2 0,-5 2 0,17-3 0,-22 0 0,14 0 0,-18 0 0,5 0 0,-8 0 0,4 0 0,-2 0 0,1 0 0,1 0 0,0 0 0,-1 0 0,3 0 0,-6 0 0,4 0 0,-2 0 0,0 0 0,2 0 0,1 0 0,4 0 0,-1 0 0,5 0 0,-3 3 0,0-2 0,-4 2 0,-2-3 0,-2 0 0,1 0 0,1 0 0,-2 0 0,0 0 0,2 0 0,0 0 0,1 0 0,7 0 0,-7 0 0,4 0 0,-7 0 0,6 0 0,15 5 0,11-4 0,15 4 0,-8-5 0,-1 0 0,-9 0 0,-14 0 0,4 0 0,-18 0 0,3 0 0,-4 0 0,-1 0 0,2 0 0,3 0 0,-3 0 0,4 0 0,-5 3 0,2-3 0,1 3 0,-3-3 0,2 0 0,-2 0 0,0 0 0,2 0 0,-1 0 0,-1 0 0,2 0 0,-2 0 0,0 0 0,2 0 0,-2 0 0,0 0 0,2 0 0,-6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9T03:40:28.603"/>
    </inkml:context>
    <inkml:brush xml:id="br0">
      <inkml:brushProperty name="width" value="0.35" units="cm"/>
      <inkml:brushProperty name="height" value="0.35" units="cm"/>
      <inkml:brushProperty name="color" value="#B4C3DA"/>
      <inkml:brushProperty name="inkEffects" value="silver"/>
      <inkml:brushProperty name="anchorX" value="-284456.125"/>
      <inkml:brushProperty name="anchorY" value="-230185.39063"/>
      <inkml:brushProperty name="scaleFactor" value="0.5"/>
    </inkml:brush>
  </inkml:definitions>
  <inkml:trace contextRef="#ctx0" brushRef="#br0">1930 1 24575,'-6'20'0,"1"-2"0,5-13 0,-2 1 0,-1 7 0,0-6 0,0 6 0,3-5 0,0-2 0,-2 7 0,1-7 0,-1 5 0,2-1 0,-2-3 0,1 5 0,-1-3 0,2 0 0,0 1 0,0-2 0,-3 1 0,3 1 0,-3-1 0,3-1 0,-2 3 0,1-3 0,-3 1 0,3 1 0,-4-4 0,2 5 0,0-3 0,-1 1 0,1-1 0,0-1 0,-2 2 0,2 0 0,-2-2 0,-1 1 0,3 1 0,-1-1 0,1 0 0,0 0 0,-2 1 0,4-1 0,-1 3 0,0-3 0,1 1 0,-4 1 0,5-1 0,-3-1 0,3 2 0,0-1 0,0 0 0,0 1 0,0-2 0,0 1 0,-2 1 0,1-1 0,-1-1 0,2 3 0,0-3 0,0 1 0,0 1 0,0-1 0,0-1 0,0 3 0,0-3 0,0 1 0,0 1 0,0-1 0,0-1 0,0 3 0,0-3 0,0 1 0,0 1 0,-2-2 0,-1 1 0,0 1 0,-2-4 0,2 5 0,-9-25 0,7 12 0,-5-18 0,10 43 0,0-16 0,0 23 0,0-25 0,0 1 0,-2 7 0,1-6 0,-1 6 0,2-5 0,0-2 0,-2 7 0,1-7 0,-1 5 0,-1-3 0,3 0 0,-5 3 0,4-2 0,-1 1 0,0-2 0,1 1 0,-4 1 0,5-1 0,-3-1 0,1 3 0,-1-3 0,0 1 0,-2 1 0,5-4 0,-5 5 0,2-3 0,0 1 0,-2 1 0,2-4 0,0 4 0,-1-1 0,3 0 0,-4 1 0,5-2 0,-5 1 0,4 1 0,-3-4 0,1 5 0,-3-3 0,3 1 0,-1-1 0,3 0 0,-4 0 0,2 1 0,1 1 0,-3-4 0,2 4 0,0-1 0,-2 0 0,5 1 0,-5-4 0,2 4 0,0-1 0,-2-1 0,5 3 0,-5-5 0,4 4 0,-4-1 0,5-1 0,-5 3 0,2-3 0,0 1 0,-2 1 0,3-1 0,-4-1 0,1 3 0,2-5 0,-2 4 0,2-4 0,0 4 0,-1-1 0,3-1 0,-4 3 0,5-3 0,-5 1 0,4 1 0,-3-4 0,3 5 0,-4-3 0,5 1 0,-3 1 0,1-1 0,1-1 0,-1 2 0,0-1 0,1 0 0,-4 1 0,5-2 0,-5 1 0,4 1 0,-1-1 0,2-1 0,-2 3 0,-1-3 0,0 1 0,0 1 0,3-1 0,0-1 0,-2 3 0,-1-3 0,0 1 0,1 1 0,-1-4 0,3 4 0,-5-1 0,4-1 0,-6 3 0,6-5 0,-4 4 0,3-1 0,1-1 0,-3 3 0,1-3 0,0 1 0,-2 1 0,4-4 0,-3 5 0,1-3 0,0 1 0,0 1 0,1-4 0,1 4 0,-1-1 0,0-1 0,1 3 0,-4-5 0,2 4 0,0-1 0,1-1 0,2 3 0,-2-3 0,1 1 0,-1 1 0,-1-1 0,3-1 0,-5 2 0,2-1 0,0 0 0,1 1 0,-1-4 0,3 4 0,-5-1 0,2-1 0,0 3 0,-2-5 0,2 4 0,-2-1 0,0-3 0,-1 4 0,1-4 0,2 2 0,-2 3 0,2-5 0,-2 2 0,0-1 0,-1 0 0,1 3 0,2-4 0,-2 4 0,2-4 0,-4 2 0,1-2 0,-2-1 0,0 3 0,3-2 0,-3 2 0,2-2 0,1-1 0,0 3 0,0-2 0,-1 2 0,1 0 0,0-2 0,-1 2 0,-2 0 0,3-2 0,-3 2 0,0-3 0,2 1 0,-1-1 0,1 3 0,1-2 0,0 5 0,2-5 0,-2 4 0,0-1 0,-1-1 0,-2 0 0,3-2 0,-1-1 0,-1 3 0,1-2 0,-2 5 0,3-8 0,-1 7 0,1-4 0,0 0 0,-1 4 0,1-6 0,2 6 0,-2-1 0,2-1 0,-2 2 0,2-3 0,-4 3 0,6-4 0,-6 2 0,4 0 0,-3 0 0,1 1 0,2-1 0,-4 0 0,3 0 0,-1 1 0,0-1 0,2 0 0,-2 0 0,2 1 0,-2-1 0,2 0 0,-2-2 0,0 4 0,2-4 0,-4 5 0,6-5 0,-7 4 0,5-4 0,-4 5 0,1-5 0,-2 2 0,3-3 0,-1 3 0,1-2 0,0 2 0,-1 0 0,1-2 0,0 2 0,-3 0 0,2-2 0,-1 2 0,1-3 0,1 1 0,-3-1 0,2 1 0,-1 2 0,1-2 0,1 2 0,-3-3 0,0 3 0,0-2 0,0 0 0,3 1 0,-3-3 0,2 4 0,-2-3 0,3 1 0,-3-1 0,2 1 0,-4-1 0,2 0 0,0 1 0,-2-1 0,4 1 0,-2-3 0,0 4 0,0-6 0,0 7 0,0-5 0,3 2 0,-3 1 0,0-1 0,-1 1 0,2-3 0,1 4 0,-1-3 0,1 4 0,-2-3 0,3 1 0,-3-1 0,2 1 0,-2-1 0,1 1 0,1 2 0,1-2 0,-3 2 0,7-1 0,-6 0 0,7 3 0,-5-4 0,2 4 0,-3-4 0,1 2 0,0 0 0,0-2 0,-1 5 0,1-5 0,-3 7 0,2-4 0,-1 2 0,1-3 0,1-3 0,-3 3 0,5-2 0,-4 2 0,1 0 0,0-4 0,-1 6 0,1-7 0,1 5 0,-3 0 0,2-4 0,-1 6 0,1-7 0,1 5 0,-3-2 0,2-1 0,-1 1 0,-1-1 0,2 0 0,-2 1 0,-2 4 0,4-3 0,-4 1 0,4-3 0,1-2 0,-3 5 0,2-2 0,-1-1 0,1 3 0,-1-5 0,1 5 0,-4-2 0,4-1 0,-2 1 0,0-1 0,2 1 0,-1-1 0,-1 1 0,0-1 0,0 1 0,0-1 0,2 1 0,-1-1 0,1 1 0,-4 2 0,4-2 0,-2 2 0,0-3 0,3 3 0,-5-2 0,4 2 0,-2 0 0,0-2 0,2 5 0,-4-3 0,4 1 0,-4-1 0,4 0 0,-1-2 0,1 4 0,1-4 0,0 2 0,-1 0 0,1-2 0,0 2 0,-1 0 0,1-2 0,0 2 0,-3-2 0,0-1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9T03:40:31.054"/>
    </inkml:context>
    <inkml:brush xml:id="br0">
      <inkml:brushProperty name="width" value="0.35" units="cm"/>
      <inkml:brushProperty name="height" value="0.35" units="cm"/>
      <inkml:brushProperty name="color" value="#B4C3DA"/>
      <inkml:brushProperty name="inkEffects" value="silver"/>
      <inkml:brushProperty name="anchorX" value="-295754.84375"/>
      <inkml:brushProperty name="anchorY" value="-242612.875"/>
      <inkml:brushProperty name="scaleFactor" value="0.5"/>
    </inkml:brush>
  </inkml:definitions>
  <inkml:trace contextRef="#ctx0" brushRef="#br0">7 0 24575,'-3'29'0,"1"-5"0,2-13 0,0-3 0,0 0 0,2 3 0,-1 0 0,3 0 0,-3 0 0,1-5 0,1 4 0,-1-1 0,1-1 0,0 3 0,-1-5 0,1 4 0,0-1 0,-1 2 0,1-3 0,-3 3 0,2-3 0,-2 1 0,0 1 0,0-1 0,0-1 0,0 3 0,0-3 0,0 1 0,-10-30 0,4 7 0,-6-17 0,6 12 0,6 14 0,-3-4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9T03:41:23.473"/>
    </inkml:context>
    <inkml:brush xml:id="br0">
      <inkml:brushProperty name="width" value="0.35" units="cm"/>
      <inkml:brushProperty name="height" value="0.35" units="cm"/>
      <inkml:brushProperty name="color" value="#B4C3DA"/>
      <inkml:brushProperty name="inkEffects" value="silver"/>
      <inkml:brushProperty name="anchorX" value="-336425.28125"/>
      <inkml:brushProperty name="anchorY" value="-284991.5"/>
      <inkml:brushProperty name="scaleFactor" value="0.5"/>
    </inkml:brush>
    <inkml:brush xml:id="br1">
      <inkml:brushProperty name="width" value="0.35" units="cm"/>
      <inkml:brushProperty name="height" value="0.35" units="cm"/>
      <inkml:brushProperty name="color" value="#B4C3DA"/>
      <inkml:brushProperty name="inkEffects" value="silver"/>
      <inkml:brushProperty name="anchorX" value="-336262.59375"/>
      <inkml:brushProperty name="anchorY" value="-285313.78125"/>
      <inkml:brushProperty name="scaleFactor" value="0.5"/>
    </inkml:brush>
    <inkml:brush xml:id="br2">
      <inkml:brushProperty name="width" value="0.35" units="cm"/>
      <inkml:brushProperty name="height" value="0.35" units="cm"/>
      <inkml:brushProperty name="color" value="#B4C3DA"/>
      <inkml:brushProperty name="inkEffects" value="silver"/>
      <inkml:brushProperty name="anchorX" value="-336064.78125"/>
      <inkml:brushProperty name="anchorY" value="-284528.1875"/>
      <inkml:brushProperty name="scaleFactor" value="0.5"/>
    </inkml:brush>
    <inkml:brush xml:id="br3">
      <inkml:brushProperty name="width" value="0.35" units="cm"/>
      <inkml:brushProperty name="height" value="0.35" units="cm"/>
      <inkml:brushProperty name="color" value="#B4C3DA"/>
      <inkml:brushProperty name="inkEffects" value="silver"/>
      <inkml:brushProperty name="anchorX" value="-336261.8125"/>
      <inkml:brushProperty name="anchorY" value="-285594.875"/>
      <inkml:brushProperty name="scaleFactor" value="0.5"/>
    </inkml:brush>
    <inkml:brush xml:id="br4">
      <inkml:brushProperty name="width" value="0.35" units="cm"/>
      <inkml:brushProperty name="height" value="0.35" units="cm"/>
      <inkml:brushProperty name="color" value="#B4C3DA"/>
      <inkml:brushProperty name="inkEffects" value="silver"/>
      <inkml:brushProperty name="anchorX" value="-336065.0625"/>
      <inkml:brushProperty name="anchorY" value="-284424.84375"/>
      <inkml:brushProperty name="scaleFactor" value="0.5"/>
    </inkml:brush>
    <inkml:brush xml:id="br5">
      <inkml:brushProperty name="width" value="0.35" units="cm"/>
      <inkml:brushProperty name="height" value="0.35" units="cm"/>
      <inkml:brushProperty name="color" value="#B4C3DA"/>
      <inkml:brushProperty name="inkEffects" value="silver"/>
      <inkml:brushProperty name="anchorX" value="-336065.25"/>
      <inkml:brushProperty name="anchorY" value="-284438.3125"/>
      <inkml:brushProperty name="scaleFactor" value="0.5"/>
    </inkml:brush>
  </inkml:definitions>
  <inkml:trace contextRef="#ctx0" brushRef="#br0">3642 3744 24575,'0'14'0,"-3"6"0,3-3 0,-3 0 0,3 3 0,0-4 0,0 5 0,0 0 0,0 9 0,0-12 0</inkml:trace>
  <inkml:trace contextRef="#ctx0" brushRef="#br1" timeOffset="1">3490 4060 24575,'-49'-46'0,"-12"7"-602,-13-12 602,-7 12 0,7 0 0,30 19 0,0 0 0,-31-7 0,17 8 0,-3-2-492,8 3 0,0 0 430,-9-4 1,-1-1 61,1-2 0,2 0 0,-26-9-197,37 17 0,2 0 197,-18-7 0,10 6 0,18 3 557,1 6-557,6 0 0,-8-1 0,-7 0 983,-18-2-850,-4 5-133,-13-4 0,0 9-327,28-1 0,-2 1 327,3 1 0,-2 2 0,-8-1 0,-1 0 0,4 0 0,0 0 0,-13 0 0,1 0 0,15 0 0,2 0 0,0 0 0,2 0 0,-17-6 0,38 4 0,-6-8 0,25-1 0,7-1 0,-5-8 983,5 3-882,1-4-101,0 0 0,8-17 0,4 5 0,2-14 0,11 12 0,-5-12 0,13 7 0,-11 0 0,10 4 0,-5 3 0,-3 9 0,-1-2 0,-9 17 0,-3-1 0,-1 1 0,-1 0 0,-1-1 0,0 1 0,0-2 0,1-5 0,2 4 0,-2-4 0,2 5 0,-3 3 0,1 0 0,-1-1 0,0 1 0,0-3 0,3-1 0,1-3 0,6-10 0,-1 2 0,8-10 0,-10 11 0,8-3 0,-8-4 0,5-3 0,-4 5 0,4-9 0,-8 9 0,15-20 0,-12-3 0,19-2 0,-13-5 0,3 13 0,-4 4 0,-1-5 0,-5 20 0,4-21 0,-3 15 0,-1-17 0,5 15 0,-5-21 0,4 21 0,2-23 0,8 7 0,-3-1 0,5-5 0,-2 5 0,-7 1 0,0 9 0,-8 3 0,-3 14 0,-3-15 0,2 15 0,-5-6 0,6 0 0,-2-3 0,6-15 0,4-3 0,2-8 0,5 1 0,-6 7 0,-5 11 0,-4 10 0,-6-1 0,2 7 0,-3-6 0,4 0 0,-3-3 0,3-15 0,-4 5 0,0-13 0,0 13 0,0 3 0,0 1 0,0 20 0,0-11 0,0 17 0,0-8 0,0 8 0,0-4 0,0 5 0,0-4 0,0 2 0,0-2 0,0 4 0,0-1 0,0 4 0,0-5 0,0 6 0,0-4 0,2 1 0,-1 1 0,1-5 0,-2 5 0,0 1 0,3-2 0,0 3 0,-1-6 0,3 4 0,-4 0 0,3-1 0,-3 4 0,4-5 0,-2 2 0,-1 1 0,3-3 0,-4 5 0,3-4 0,-1 1 0,2 0 0,-2-1 0,2 3 0,-2-3 0,0 1 0,2 1 0,-5-3 0,5 5 0,-2-5 0,0 3 0,1-1 0,-1 1 0,2 0 0,8 16 0,-6-7 0,2 14 0,-4-9 0,-4-1 0,3 5 0,-1 0 0,0 1 0,0-3 0,-1-1 0,-2 2 0,3 2 0,-3-3 0,2 3 0,-1-3 0,1 1 0,-2 1 0,0-1 0,0-1 0,0 3 0,2-3 0,-1 1 0,1 1 0,1-1 0,-3-1 0,0-29 0,0 12 0,-3-24 0,3 24 0,0 1 0,0-3 0,0 5 0,0-7 0,0 4 0,0 0 0,0-1 0,0 1 0,0 0 0,0-1 0,2 1 0,-1 0 0,1-1 0,12 21 0,-8-10 0,11 17 0,-14-13 0,2 1 0,-2 4 0,2-3 0,0 3 0,-2-2 0,2 1 0,-5-1 0,5 2 0,-5-1 0,3-1 0,-1 3 0,-1-3 0,1 1 0,0 4 0,-1-6 0,1 3 0,1 0 0,-3-3 0,3 6 0,-1-7 0,-2 4 0,7-1 0,-5-1 0,7 5 0,-8-6 0,6 3 0,-4-2 0,0-2 0,4 7 0,-6-6 0,6 3 0,-2-2 0,-1 1 0,3-1 0,-4 0 0,2-2 0,0 2 0,0 0 0,-2 1 0,2-1 0,-2 0 0,2-2 0,0 4 0,1-4 0,-3 5 0,1-5 0,-1 4 0,2-4 0,1 9 0,-3-8 0,3 3 0,-4-3 0,4 0 0,-3 4 0,1-3 0,-1 2 0,0-3 0,-1 3 0,3-4 0,-4 4 0,6-3 0,-6 5 0,4-5 0,-3 4 0,4-4 0,-3 0 0,1 5 0,-3-5 0,4 3 0,-5-2 0,5-1 0,-2 5 0,0-5 0,-1 3 0,0-2 0,1 1 0,0-1 0,2 3 0,-5-5 0,5 4 0,-4-1 0,3-1 0,-1 3 0,0-3 0,-1 1 0,1 1 0,-3-1 0,5 2 0,-5-3 0,5 3 0,-4 0 0,3-4 0,-3 5 0,4-2 0,-4 0 0,2 3 0,-3-6 0,0 0 0,2 5 0,-1-5 0,1 6 0,-2 0 0,0-3 0,0 5 0,0-7 0,0 3 0,0 0 0,0 0 0,0 0 0,0-2 0,0 4 0,0-6 0,0 5 0,0-3 0,3 2 0,-3 0 0,2 0 0,-2-2 0,3 1 0,-3-1 0,3-1 0,-3 3 0,0-3 0,2 1 0,-1 1 0,3-4 0,-3 5 0,3 0 0,-3-2 0,1 1 0,1-2 0,0 1 0,0 2 0,1 0 0,-3-3 0,3 3 0,-3-3 0,4 1 0,-5 1 0,5-4 0,-2 5 0,0 0 0,-1-2 0,0 1 0,1 1 0,0-2 0,2 2 0,-5-3 0,3 0 0,-1 0 0,-1 3 0,3 0 0,-3-2 0,4 1 0,-5 1 0,5-1 0,-5 2 0,3-5 0,-3 3 0,2-1 0,-1-1 0,3 2 0,-3-1 0,1 0 0,1 1 0,-3-2 0,2 1 0,1 1 0,0-4 0,0 5 0,1-3 0,-3 1 0,3 1 0,-3-1 0,4-1 0,-2 3 0,0-5 0,-1 4 0,0-1 0,1 2 0,0-3 0,2 3 0,-2-3 0,-1 1 0,3 1 0,-4-1 0,3 0 0,-3 1 0,4-1 0,-2-1 0,-1 3 0,3-3 0,-4 3 0,3 0 0,-1-2 0,0-1 0,2 5 0,-2-3 0,2 6 0,-2-5 0,2 0 0,-3-3 0,1 3 0,2-5 0,-4 4 0,3-1 0,-3-1 0,3 3 0,-1-3 0,0 1 0,2 1 0,-4-4 0,1 5 0,0-3 0,-1 1 0,3 4 0,-3-4 0,4 2 0,-5-3 0,5 0 0,-5 0 0,5 3 0,-4-2 0,3 1 0,-3-1 0,1-1 0,1 2 0,-3-1 0,5 2 0,-5-2 0,5-2 0,-4 4 0,1-4 0,0 5 0,-1-6 0,4 7 0,-3-4 0,4 2 0,-1 0 0,-2-5 0,2 4 0,-3-1 0,1 2 0,2 0 0,-2-2 0,2 1 0,-2-4 0,4 7 0,-6-4 0,6 2 0,-6-3 0,3 0 0,-3 1 0,1 2 0,-2-3 0,3 3 0,0-3 0,-1 1 0,1 3 0,-1-5 0,-1 4 0,3-4 0,-3 2 0,1 2 0,-2-2 0,3 1 0,-3-2 0,5 1 0,-5 1 0,3-1 0,-3-1 0,2 3 0,-1-3 0,1 1 0,0 1 0,1-1 0,0-1 0,2 3 0,-5-3 0,17 24 0,-8-16 0,19 24 0,-12-14 0,1-6 0,-3 3 0,-8-17 0,1 2 0,-2-3 0,1 1 0,-1 2 0,0-2 0,0 2 0,-2-1 0,4 2 0,-5 0 0,7-2 0,-6-1 0,5 2 0,-3-2 0,0 2 0,3 0 0,-4-2 0,2 2 0,0 2 0,2-1 0,0 2 0,2 0 0,-4-2 0,4-1 0,-4 0 0,4 0 0,-5-2 0,3 2 0,-3-2 0,1-1 0,1 1 0,-1-1 0,2 0 0,-1 3 0,-1-4 0,1 3 0,1-1 0,0 0 0,3 2 0,-5-3 0,5 1 0,-4-1 0,3 3 0,0-4 0,-4 3 0,2-4 0,-1 3 0,-1-1 0,2 1 0,-1-1 0,2 3 0,5-1 0,-4 1 0,8 2 0,-8-3 0,4 2 0,-5-4 0,0-2 0,-3 2 0,4 1 0,-4-3 0,2 5 0,-5-5 0</inkml:trace>
  <inkml:trace contextRef="#ctx0" brushRef="#br2" timeOffset="-2">3304 3289 24575,'-10'-3'0,"-24"-11"0,-13-3 0,-7-3-302,7 3 1,2 0 301,-42-17-492,28 11 0,1-2-492,-15-16 492,25 17 0,0 0-492,-19-20 0,4 8 0,13 2 303,12 8 681,7 3 404,17 12-404,-5 1 983,-10-3 0,-2 3 0,-23-12-492,5 12 1,-4-1 491,-23-14-639,-3 10 1,-1 0-345,-2-11 0,9 8 0,3 0 0,5-3 0,-8-3 0,53 19 0,12 0 0,6-5 0,-1 1 0,3-7 983,0 0-786,0 7-197,0-6 0,2 6 0,-1 0 0,4-1 0,-5 4 0,3 41 0,-21 14 0,6 0 0,-4 3-213,-5-6 1,-4-2 212,-24 36 0,1-24 0,15-25 0,9-12 0,17-15 0,33-28 0,5-14 0,7-4 0,1-4 0,-10 4 0,-2-2 4,8-13 1,-3-2-5,-7 9 0,-4 2 0,11-38 0,-3 12 0,-12 16 0,-1 21 0,-7 1 0,-1 19 0,-4 3 416,1 1-416,-4 8 0,-10 30 0,4-15 0,-6 22 0,6-22 0,5-4 0,28-24 0,-1-1 0,17-16 0,-1-10 0,-7 4 0,19-30-528,-4-2 528,-7 2 0,-2-5 0,-19 16 0,-1 11 0,-9 11 0,-7 29 0,2 18 0,0 15 0,7 32 0,11 36-492,-9-35 0,1 3 0,3 5 0,0 3 307,1 18 0,-1-2-307,-6-27 0,-1 1 268,5 28 1,-4-4-237,-6-6 460,-2-18 0,-1-3 0,-2-10 0,-3 11 0,3-39 983,-7-18 0,-9-55-390,1 0-593,1 0 0,1-6 112,1 5 0,2-1-112,2-10 0,1-5-492,-1-18 0,1-1 0,3 18 0,0-1 260,0-20 0,0 1-82,0 24 0,0 5 314,0 13 0,0 5 0,0-16 0,-8 115 0,-3 35 0,2-19 0,-1 7-328,-3 11 0,-3 11 0,2-5 158,3-19 1,1-4 0,-1-4 169,-7 13 0,1-4 491,6 0 1,0-7 491,-5-1-221,6-1-762,3-49 0,1-24 0,-8-30 983,3-14 0,-11-16 0,-4-22-760,7 18-604,-7 2 1,-1-2 380,15 23 0,-1 1 0,-17-25 0,-1 1 0,-2-16 0,-3 12 0,17 33 0,9 24 0,9 19 0,-12 35 0,-1 20 0,-10 15 5,1-5 0,-1 2-5,7-18 0,-2-1 0,-16 27 0,1-1-426,0 6 426,4-28 0,3-4 0,8-2 0,-9 11 0,23-32 0,2-9 0,3-8 983,0 0-620,-2-41 94,6-7-457,-2-15 0,4 2 0,-3 30 0,-3 5 0,-26 69 0,-11 18 0,-5 0 0,-2 3-492,15-27 0,-1 0 285,-26 21 1,-4-3 206,17-24 0,-1-4 0,-12 11 0,-4-1 0,-9-4 0,-2-2-492,6-4 0,-3-2 0,-17 7 0,-1-1 490,19-8 1,1-1 1,-5 0 0,4-2 0,-10 5 0,-1-1 0,38-13 0,9-5 0,25-5 0,28-6 983,-2 3-713,40-6-270,-26 4 983,27-4 0,-22 0-834,7-5-149,-9 0 0,-7-1 0,-9 2 0,-11 6 0,-8 4 0,-2 7 0,-2-1 0,-1 4 0,0-7 0,-2-1 0,0 0 0,1-2 0,21-10 0,5-5 0,51-21 0,4-2-492,4 9 0,8 0 0,-14 4 0,5 0 164,3 3 0,8 0 0,0 1 0,-9 3 0,-1 1 0,3 0 82,-14 1 0,2-1 0,1 1 0,-2 0-82,14 1 0,-2 1 0,-1 0 0,1 0 0,0 0 0,-6 0-164,11 0 0,-7 1 0,-14 2 0,-9 1 1078,-4-2-586,-63 6 983,-41 4 0,-2 2 0,-35 0-492,35 0 1,-2 0-1,-6-2 1,-2 0-145,-4 0 0,-3 0-347,-10 4 0,3-2 0,26-5 0,0 0 0,-34 2 0,2 1 784,-3 1-784,30-5 0,6 2 0,18 3 0,32-9 0,40-3 0,8-4 0,-1 1 0,6 0 0,0-1 0,4 0 159,14-1 1,1 0-160,-14 2 0,1-1 0,13 0 0,-3 1 0,12-5 320,2 0-320,-51 7 0,-33 5 0,-33 0 0,-43 0 0,18 3 0,-4 0-492,0 0 0,-5 0 164,2 0 0,-5 0 0,3 0 168,-12 0 0,1 0 160,-11 0 0,0 0 196,7 0 1,11 0-197,10 0 0,-8 0 0,65-2 0,9-2 0,55-12 0,11 3 0,-4-1 0,5 0 399,-8 5 1,1 2-400,13-5 0,3 1 0,0 6 0,-2 2 0,-12-1 0,-2 1 0,-1 3 0,-7 0 729,-4 0-729,-22 0 0,-44 5 0,-41 2 0,-23 5 0,13-2 0,-3 2-492,14-2 0,0 1 483,-25 4 1,3 0 8,-7 11 0,20-12 0,6 0 983,17 1-729,-5 0-254,39-9 0,7-3 0,24 5 0,33-1 0,33 0-492,-44-1 0,5 0 477,35-2 1,1 1 14,-32 1 0,1 2 0,7-3 0,6 1 0,-5-2 0,-2 0 0,-5 0 133,2 2 1,-4 0-134,14-1 0,-47 3 0,-32 4 0,-55 19 0,0-5 0,-9-1 0,-6 0 331,23-10 1,0-1-332,-15 5 0,-1-1 0,7-3 0,6-2 0,-12 7 0,14-6 0,81-10 0,30-4 0,-9 0 0,5 0-414,3 0 0,0 0 414,0 0 0,2 0 0,9 0 0,1 0 0,-5 0 0,-3 0 0,-5 3 0,-4-1 983,22 0-577,-42 3-406,-20-3 0,-6 1 0,6 8 0,2-3 891,17 5-891,33-3 0,15 3 0,-26-9 0,0-1 0,32 4 0,5-7 0,-36 0 0,2-3 0,-32 2 0,-11-5 0,-8 3 0,0-7 0,-1 0 0,1-1 0,-4 1 0,-3 1 0,-4 0 0,-13-5 0,-4 5 0,-12-10 0,1 8 0,-24-17 0,-14-6 0,6 1 0,-7-4 0,44 22 0,3 4 0,24 10 0,41 31 0,-6-12 0,51 30 0,-22-18 0,14-2 0,-30-8 0,-13-12 0,-22-5 0,0 2 0,-3 1 0,3 0 0,-3 4 0,1-4 0,-4 5 0,-4 0 0,-4 0 0,-2 3 0,-3-8 0,-11 8 0,-12-2 0,-13 4 0,-8 1 0,8-11 0,-7-1 0,-1 1 0,6-5 0,0 2 0,-2 0-984,-22-3 567,7 0 1,-5 0 416,4 0 0,-1 0 0,-9 0 0,-1 0 0,9 0 0,1 0 0,-7 0 0,5 0 0,-10 0 0,1 0 0,47 0 0,18 0 0,3 2 0,3 1 983,-7 4-149,-14-4-834,5 0 0,-35-3 0,10 0 0,-8 0 0,12 0 0,17 0 0,7 0 0,1 0 0,4 0 0,-11 0 0,2 0 0,-21 0 0,14 0 0,3 0 0,15 0 0,8 2 0,-2-1 0,-4 4 0,-2-2 0,-30 1 0,10 3 0,-58 1 0,30-2 0,-27 0 0,34-6 0,10 5 0,15-4 0,6 5 0,5-2 0,7 2 0,-15 2 0,2 0 0,-5 0 0,2 4 0,12-5 0,3 0 0,6-2 0,4 0 0,0 9 0,6-2 0,-3 8 0,5-8 0,-5 4 0,3-5 0,-3-3 0,0 3 0,0 0 0,0-2 0,0 4 0,-5-4 0,1 2 0,-3 0 0,-1-3 0,5 0 0,-5-2 0,26 0 0,0 1 0,29 3 0,-15-5 0,3 4 0,-21-9 0,-2 3 0,-40-10 0,-9 5 0,-26-11 0,0 12 0,0-10 0,22 10 0,-3-5 0,28 6 0,4 0 0,34 12 0,-1 0 0,35 3 0,-8-1 0,-9-13 0,28 10 0,-24-5 0,43 8 0,-3-8 0,1 6 0,-4-11 0,6 11 0,-17-10 0,11 4 0,-17-6 0,-16 0 0,6 0 0,-5 0 0,-9 0 0,28 0 0,-24 0 0,28 0 0,-9 0 0,-5 0 0,-9 0 0,-5 0 0,-21 0 0,2 0 0,-5 0 0,-3 0 0,4 0 0,8 0 0,1 0 0,9 0 0,0 0 0,-9 0 0,-1 0 0,-12 2 0,3-1 0,-3 1 0,4 1 0,8-2 0,2 7 0,8-3 0,-13 1 0,25 4 0,-28-9 0,29 9 0,-33-9 0,9 3 0,-4 1 0,30-4 0,30 10-492,-16-4 0,7 1 0,7 4 0,2 0 328,0 1 0,-1-2 164,-7-3 0,-1 0 0,-11-1 0,-3-1 0,-9-3 0,0 1-182,6 3 1,-1 0 181,21 6 0,-19-5 0,-30-3 0,-23-3 0,-2-4 983,8-6 0,-5 3-290,0-1-693</inkml:trace>
  <inkml:trace contextRef="#ctx0" brushRef="#br3" timeOffset="-1">3489 4336 24575,'-3'-3'0,"-19"-4"0,-12-2 0,-13-2 0,-16-6 0,14 4 0,-20-5 0,20 13 0,-14-6 0,16 10 0,13-7 0,14 7 0,12-1 0,3 2 0,-9-3 0,4 2 0,-12-5 0,-1 5 0,-7-7 0,0 4 0,-6-1 0,14-2 0,0 7 0,8-3 0,8 0 0,26-9 0,8 2 0,28-3 0,14 8 0,-3 5 0,-2-4 0,-20 3 0,-10-8 0,-5 3 0,0-2 0,-6 0 0,-5 1 0,-3 1 0,0-1 0,3 0 0,-3 1 0,4 2 0,-4-2 0,-2 6 0,-5-3 0,-2 1 0,-40-9 0,2 6 0,-51-5 0,15 10-492,9-3 0,-3-1 23,12 3 1,0 0 468,-13-2 0,1 0-221,10-1 1,4 2 220,-36 0 0,11-4 0,9 1 0,28 1 0,7-2 0,25 4 0,51-7 983,-1 7-537,0-3 0,4 1-446,31 4 0,8 0-90,-41-3 1,0 0 89,35 1 0,-11-4 0,-28 3 0,-24 0 0,-9-1 0,-9-1 0,-32-8 0,-27 1 0,0-3 0,-11 2-328,4 8 0,-7 3 0,1-1 0,4-4 0,1-1 0,-7 2 167,-9 4 0,-10 3 1,2-1-1,8-1 161,-12-5 0,4-1 0,11 6 0,-3 2 0,18-3 0,13-6 0,66 1 0,30-3 0,10 7 0,5-1-984,20-7 554,-9 9 1,5 2 429,-10-2 0,1-1 0,16 2 0,2 2 0,-3-1 0,-5 0 491,-25 0 1,-6 0 491,19-3-23,-54 2-960,-1-5 0,-7 3 0,3-2 983,0-1 0,0 0-755,0 1-228,-3-1 0,3 1 0,-2-1 0,1 0 0,1 1 0,4-1 0,4-4 0,20 0 0,3 3 0,-6 2 0,-3 2 0,-24 2 0,1-1 0,10 2 0,21 0 0,-14 0 0,11 0 0,-30 0 0,0-3 0,8-5 0,-6 4 0,5-6 0,-7 7 0,0 0 0,3-7 0,-5 6 0,2-7 0,-3 1 0,-1 3 0,4-4 0,-5 3 0,5 0 0,-2-4 0,2 1 0,0 0 0,0 2 0,-2 1 0,0 0 0,-3 0 0,0-3 0,0 2 0,-3-2 0,3 3 0,-3-1 0,1-2 0,1 3 0,-1-1 0,0-4 0,1 6 0,-1-6 0,-1 7 0,3-5 0,-3 3 0,1-1 0,1-4 0,-3 6 0,3-6 0,-4 5 0,2-4 0,-2 1 0,0 0 0,-1 2 0,3 1 0,-1 0 0,1 2 0,-5-4 0,2 3 0,-2-1 0,3 0 0,0 2 0,-1-2 0,-1 0 0,1 2 0,-2-2 0,0 0 0,2 2 0,-1-3 0,1 1 0,1 2 0,0-2 0,-3 0 0,2 2 0,-2-2 0,3 2 0,0 1 0,-3-3 0,2 1 0,-1-1 0,1 0 0,1 2 0,0-2 0,-3-2 0,2 3 0,1-4 0,0 6 0,0-6 0,-1 4 0,-2-3 0,3 2 0,2 2 0,-5-3 0,5 1 0,-5 5 0,1-5 0,1 5 0,-2-2 0,3-3 0,-1 1 0,1-1 0,0 0 0,-3 2 0,2-2 0,-2 2 0,3-2 0,0 2 0,-1-2 0,1 0 0,-3 2 0,2-2 0,-1 2 0,1 1 0,1-3 0,0-1 0,2 0 0,-2 1 0,2 0 0,-2 2 0,-1-5 0,1 5 0,0-2 0,-1 0 0,1 2 0,0-5 0,-1 5 0,3-2 0,-4-2 0,4 3 0,-5-4 0,3 6 0,-3-1 0,2 0 0,-2-2 0,3 2 0,0-2 0,-3 0 0,2 4 0,1-6 0,0 4 0,5-2 0,-5-3 0,4 5 0,-4-5 0,5 3 0,-3-1 0,3-2 0,10 35 0,-8-20 0,10 23 0,-12-22 0,7 1 0,-1 0 0,0 2 0,3 0 0,-5-2 0,4-1 0,-3 5 0,0-8 0,3 8 0,-3-5 0,1 1 0,1 2 0,6 8 0,-2-8 0,4 9 0,-10-12 0,3 1 0,2-1 0,-1-2 0,1 0 0,-2-1 0,0 1 0,0 0 0,0 4 0,-1-5 0,-1 7 0,2-2 0,-6 1 0,5 0 0,-3-3 0,3 1 0,-1 2 0,-1-2 0,0 2 0,3 2 0,-2-3 0,1 3 0,-2-4 0,1-1 0,1 1 0,1 2 0,1-2 0,0 4 0,0-4 0,-1 0 0,-1-1 0,1 0 0,-2 1 0,1 2 0,-1-2 0,1-1 0,-1 1 0,2-1 0,-1 3 0,-1-4 0,2 3 0,-3-1 0,2 0 0,-1 2 0,2-3 0,-3 1 0,3 1 0,-5 0 0,6 0 0,-5-1 0,3-1 0,3 3 0,-3-2 0,3 2 0,-5-2 0,3-1 0,0 1 0,-3-1 0,5 1 0,-7-1 0,5 1 0,-1-1 0,-1 1 0,2-1 0,-7-4 0</inkml:trace>
  <inkml:trace contextRef="#ctx0" brushRef="#br4" timeOffset="-960">3305 3188 24575,'-3'-3'0,"-7"-2"0,1-1 0,3 1 0,20 21 0,-7-13 0,0 2 0</inkml:trace>
  <inkml:trace contextRef="#ctx0" brushRef="#br5" timeOffset="-962">3305 3201 24575,'-3'-1'0,"-10"-5"0,2 3 0,-8-7 0,9 6 0,-8-5 0,8 3 0,-17-3 0,16 1 0,-15-1 0,12 0 0,-6 1 0,-8-4 0,10 6 0,-17 1 0,2-3 0,1 7 0,1-7 0,18 8 0,5-3 0,1 1 0,1-4 0,-2 0 0,3-2 0,-1 0 0,1 1 0,0-1 0,-1 0 0,1 2 0,0-4 0,2 3 0,-2-1 0,2-2 0,0 3 0,-2-6 0,5 7 0,-5-2 0,2-5 0,0 5 0,-2-7 0,2 9 0,1-5 0,-6 0 0,7 2 0,-6-2 0,7 3 0,-5 2 0,4-5 0,-4 3 0,3-1 0,-4-2 0,3 5 0,-1-2 0,1-2 0,0 3 0,0-4 0,3 3 0,-2 0 0,1-4 0,-1 4 0,0 0 0,1 0 0,-1-1 0,2-2 0,0 2 0,0-1 0,2 1 0,-2 0 0,3-1 0,-1 4 0,3-3 0,4 37 0,-1-18 0,3 31 0,-7-27 0,2 0 0,-4-4 0,-1-4 0,1-30 0,-2 14 0,0-23 0,0 24 0,0 1 0,0-3 0,-4 36 0,2-22 0,-5 27 0,7-25 0,-3 0 0,1 6 0,1-2 0,-1 4 0,2-7 0,-7-27 0,3 12 0,-4-22 0,6 23 0,2 0 0,0 0 0,0-4 0,0 1 0,0 3 0,0-3 0,0 0 0,0 2 0,0-2 0,0 1 0,-3 0 0,3-1 0,-3 1 0,1 3 0,1-3 0,-1 1 0,-4 38 0,4-16 0,-5 42 0,7-37 0,0 20 0,0-19 0,0 7 0,0-11 0,3-4 0,1 13 0,4 3 0,2 20 0,0-5 0,-2-3 0,0-10 0,-4-15 0,-1-1 0,-3-8 0,0 3 0,0 3 0,0-2 0,2 1 0,1-4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9T03:41:37.407"/>
    </inkml:context>
    <inkml:brush xml:id="br0">
      <inkml:brushProperty name="width" value="0.2" units="cm"/>
      <inkml:brushProperty name="height" value="0.2" units="cm"/>
      <inkml:brushProperty name="color" value="#B4C3DA"/>
      <inkml:brushProperty name="inkEffects" value="silver"/>
      <inkml:brushProperty name="anchorX" value="-351007.625"/>
      <inkml:brushProperty name="anchorY" value="-296349.28125"/>
      <inkml:brushProperty name="scaleFactor" value="0.5"/>
    </inkml:brush>
  </inkml:definitions>
  <inkml:trace contextRef="#ctx0" brushRef="#br0">0 1 24575,'14'3'0,"-4"2"0,-5-5 0,-2 3 0,2-1 0,0-1 0,0 1 0,1-2 0,-1 3 0,0 0 0,0 0 0,-2 2 0,2-5 0,-2 5 0,2-2 0,0 0 0,0 2 0,1 1 0,-1 0 0,3 2 0,-3 0 0,3-2 0,-3 2 0,0-3 0,1-2 0,-3 2 0,1-4 0,-1 3 0,2-3 0,1 4 0,-1-2 0,0 0 0,0 2 0,1-4 0,-4 3 0,3-1 0,-2 1 0,2 0 0,1-1 0,-1 3 0,0-3 0,-2 2 0,2-5 0,-3 5 0,4-2 0,-1 0 0,-2 2 0,2-4 0,-3 4 0,4-5 0,-1 3 0,-2 2 0,-1-2 0,-2 5 0,0 0 0,0-2 0,0 5 0,0-5 0,0 4 0,0-4 0,0 2 0,0-2 0,0-1 0,0 1 0,0-1 0,0 1 0,0-1 0,0 1 0,0-1 0,0 1 0,0-1 0,0 1 0,0-1 0,0 3 0,0-2 0,0 2 0,-2-2 0,1 2 0,-1-2 0,-1 2 0,3-3 0,-3 1 0,3-1 0,0 1 0,0-1 0,0 1 0,0-1 0,0 1 0,0-1 0,0 1 0,0-1 0,-2 1 0,2-1 0,-3 1 0,3-1 0,0 0 0,0 1 0,0-1 0,0 1 0,0-1 0,0 1 0,-2-1 0,1 1 0,-4-3 0,0-6 0,-1-3 0,-2-9 0,2 2 0,0-2 0,3 4 0,-1-1 0,3 1 0,-4 0 0,2 2 0,0 1 0,1 3 0,2-1 0,-2 1 0,-1 2 0,0-2 0,-2 1 0,4-1 0,-3 2 0,1-2 0,0 2 0,-2 0 0,2 10 0,0-2 0,1 10 0,2-6 0,0 6 0,0-3 0,0 4 0,2-5 0,-1 0 0,3 0 0,-3-2 0,4 1 0,-5-4 0,5 9 0,-1-8 0,-1 6 0,2-8 0,-5 1 0,5 2 0,-4-2 0,3 2 0,-3-3 0,1 1 0,0-1 0,-1 1 0,1-1 0,-2 1 0,3-1 0,-3 1 0,3-1 0,-3 1 0,0-1 0,0 1 0,2-1 0,-1 0 0,1 1 0,-2-1 0,2 1 0,-1-1 0,3 1 0,-3 2 0,1-2 0,1-1 0,-3 0 0,3-2 0,-1 3 0,-2-1 0,3 1 0,-1-1 0,-1 1 0,1-1 0,-2 1 0,2-1 0,-1 1 0,1-1 0,-2 1 0,3-1 0,-3 1 0,3-1 0,-3 1 0,0-1 0,0 1 0,2-1 0,-2 1 0,3 2 0,-3-2 0,2 2 0,-1-3 0,1 1 0,-2-1 0,0 0 0,0 1 0,0-1 0,2 1 0,-1-1 0,1 1 0,1-1 0,-3 1 0,2-1 0,-2 1 0,0-1 0,3 1 0,-3-1 0,3 1 0,-1-1 0,-1 1 0,1-1 0,-2 1 0,0-1 0,0 1 0,0-1 0,0 1 0,0-1 0,0 1 0,0-1 0,0 3 0,0-2 0,0 2 0,0-2 0,0-1 0,0 1 0,0-1 0,0 0 0,0 1 0,0-1 0,2 1 0,-1-1 0,1 1 0,-2-1 0,0 1 0,0-1 0,0 1 0,0-1 0,0 1 0,0-1 0,0 1 0,0-1 0,0 1 0,0-1 0,0 1 0,0-1 0,0 1 0,0-1 0,0 1 0,0-1 0,0 1 0,0-1 0,0 1 0,0-1 0,0 1 0,0-1 0,0 0 0,0 1 0,0-1 0,0 1 0,0-1 0,0 1 0,0-1 0,0 1 0,0-1 0,0 1 0,0-1 0,0 1 0,0-1 0,0 1 0,0-1 0,0 1 0,0-1 0,0 1 0,0-1 0,-2 1 0,1 2 0,-1-2 0,2 9 0,0-6 0,0 7 0,0-5 0,0-3 0,0 0 0,0-2 0,-3-1 0,3 1 0,-2-1 0,2 1 0,0-1 0,0 3 0,0-2 0,-3 2 0,3-2 0,-3-1 0,3 1 0,0-1 0,0 1 0,-2-1 0,1 1 0,-1-1 0,2 1 0,0-1 0,0 1 0,0-1 0,0 1 0,0-1 0,0 1 0,0-1 0,0 1 0,0-1 0,0 0 0,0 1 0,0-1 0,0 1 0,0-1 0,0 1 0,-5-3 0,-1 2 0,-2-5 0,-2 3 0,2-3 0,-3 0 0,3 0 0,-2 0 0,4-3 0,-2 3 0,3-3 0,-1 3 0,20 0 0,-10 0 0,15 0 0,-14 0 0,0 0 0,1 0 0,-1 0 0,0 3 0,0-3 0,1 3 0,-1-3 0,0 0 0,0 0 0,0 0 0,1 0 0,-1 2 0,0-1 0,0 1 0,1-2 0,-1 0 0,0 0 0,0 3 0,1-3 0,-1 3 0,0-1 0,0-1 0,1 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9T03:41:44.179"/>
    </inkml:context>
    <inkml:brush xml:id="br0">
      <inkml:brushProperty name="width" value="0.2" units="cm"/>
      <inkml:brushProperty name="height" value="0.2" units="cm"/>
      <inkml:brushProperty name="color" value="#B4C3DA"/>
      <inkml:brushProperty name="inkEffects" value="silver"/>
      <inkml:brushProperty name="anchorX" value="-369150.3125"/>
      <inkml:brushProperty name="anchorY" value="-312410.375"/>
      <inkml:brushProperty name="scaleFactor" value="0.5"/>
    </inkml:brush>
  </inkml:definitions>
  <inkml:trace contextRef="#ctx0" brushRef="#br0">0 9 24575,'12'-4'0,"-3"0"0,-6 8 0,2-3 0,-2 4 0,2-2 0,-2 2 0,2-2 0,-5 2 0,5-2 0,0 0 0,1 0 0,2-1 0,-3-1 0,0 1 0,0-2 0,1 0 0,-1 0 0,0 3 0,0-3 0,-2 5 0,2-2 0,-2 0 0,2 2 0,0-4 0,-2 4 0,4-5 0,-6 5 0,6-4 0,-4 4 0,2-2 0,1 0 0,-1-1 0,-2 1 0,1 0 0,-1 2 0,3-2 0,-4 2 0,3-4 0,-2 4 0,2-2 0,-2 2 0,2-2 0,-2 0 0,2-1 0,0-1 0,-2 3 0,4-8 0,-6 0 0,4-7 0,-5 3 0,0-1 0,0 4 0,0-1 0,0 1 0,0-1 0,0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4" name="Shape 224"/>
          <p:cNvSpPr>
            <a:spLocks noGrp="1" noRot="1" noChangeAspect="1"/>
          </p:cNvSpPr>
          <p:nvPr>
            <p:ph type="sldImg"/>
          </p:nvPr>
        </p:nvSpPr>
        <p:spPr>
          <a:xfrm>
            <a:off x="381000" y="685800"/>
            <a:ext cx="6096000" cy="3429000"/>
          </a:xfrm>
          <a:prstGeom prst="rect">
            <a:avLst/>
          </a:prstGeom>
        </p:spPr>
        <p:txBody>
          <a:bodyPr/>
          <a:lstStyle/>
          <a:p>
            <a:endParaRPr/>
          </a:p>
        </p:txBody>
      </p:sp>
      <p:sp>
        <p:nvSpPr>
          <p:cNvPr id="225" name="Shape 22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j-lt"/>
        <a:ea typeface="+mj-ea"/>
        <a:cs typeface="+mj-cs"/>
        <a:sym typeface="Times New Roman"/>
      </a:defRPr>
    </a:lvl1pPr>
    <a:lvl2pPr indent="228600" latinLnBrk="0">
      <a:spcBef>
        <a:spcPts val="400"/>
      </a:spcBef>
      <a:defRPr sz="1200">
        <a:latin typeface="+mj-lt"/>
        <a:ea typeface="+mj-ea"/>
        <a:cs typeface="+mj-cs"/>
        <a:sym typeface="Times New Roman"/>
      </a:defRPr>
    </a:lvl2pPr>
    <a:lvl3pPr indent="457200" latinLnBrk="0">
      <a:spcBef>
        <a:spcPts val="400"/>
      </a:spcBef>
      <a:defRPr sz="1200">
        <a:latin typeface="+mj-lt"/>
        <a:ea typeface="+mj-ea"/>
        <a:cs typeface="+mj-cs"/>
        <a:sym typeface="Times New Roman"/>
      </a:defRPr>
    </a:lvl3pPr>
    <a:lvl4pPr indent="685800" latinLnBrk="0">
      <a:spcBef>
        <a:spcPts val="400"/>
      </a:spcBef>
      <a:defRPr sz="1200">
        <a:latin typeface="+mj-lt"/>
        <a:ea typeface="+mj-ea"/>
        <a:cs typeface="+mj-cs"/>
        <a:sym typeface="Times New Roman"/>
      </a:defRPr>
    </a:lvl4pPr>
    <a:lvl5pPr indent="914400" latinLnBrk="0">
      <a:spcBef>
        <a:spcPts val="400"/>
      </a:spcBef>
      <a:defRPr sz="1200">
        <a:latin typeface="+mj-lt"/>
        <a:ea typeface="+mj-ea"/>
        <a:cs typeface="+mj-cs"/>
        <a:sym typeface="Times New Roman"/>
      </a:defRPr>
    </a:lvl5pPr>
    <a:lvl6pPr indent="1143000" latinLnBrk="0">
      <a:spcBef>
        <a:spcPts val="400"/>
      </a:spcBef>
      <a:defRPr sz="1200">
        <a:latin typeface="+mj-lt"/>
        <a:ea typeface="+mj-ea"/>
        <a:cs typeface="+mj-cs"/>
        <a:sym typeface="Times New Roman"/>
      </a:defRPr>
    </a:lvl6pPr>
    <a:lvl7pPr indent="1371600" latinLnBrk="0">
      <a:spcBef>
        <a:spcPts val="400"/>
      </a:spcBef>
      <a:defRPr sz="1200">
        <a:latin typeface="+mj-lt"/>
        <a:ea typeface="+mj-ea"/>
        <a:cs typeface="+mj-cs"/>
        <a:sym typeface="Times New Roman"/>
      </a:defRPr>
    </a:lvl7pPr>
    <a:lvl8pPr indent="1600200" latinLnBrk="0">
      <a:spcBef>
        <a:spcPts val="400"/>
      </a:spcBef>
      <a:defRPr sz="1200">
        <a:latin typeface="+mj-lt"/>
        <a:ea typeface="+mj-ea"/>
        <a:cs typeface="+mj-cs"/>
        <a:sym typeface="Times New Roman"/>
      </a:defRPr>
    </a:lvl8pPr>
    <a:lvl9pPr indent="1828800" latinLnBrk="0">
      <a:spcBef>
        <a:spcPts val="400"/>
      </a:spcBef>
      <a:defRPr sz="1200">
        <a:latin typeface="+mj-lt"/>
        <a:ea typeface="+mj-ea"/>
        <a:cs typeface="+mj-cs"/>
        <a:sym typeface="Times New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972855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0" dirty="0">
                <a:effectLst/>
                <a:ea typeface="宋体" panose="02010600030101010101" pitchFamily="2" charset="-122"/>
                <a:cs typeface="宋体" panose="02010600030101010101" pitchFamily="2" charset="-122"/>
              </a:rPr>
              <a:t>随机过程在真实世界中普遍存在。例如，各种放射性衰变、电子学噪声等都是随机事件。另一方面，多体复杂系统中个体的行为，尽管其运动遵循决定性规律，但对每一个体的运动行为进行预测极其困难，从而表现出随机性质。蒙特卡罗模拟是基于随机数的一种计算机模拟技术，是描述随机过程的有效手段。蒙特卡罗模拟不仅能够对放射性衰变等真实随机过程提供一种自然描述，同时提供了一种描述本质上是决定性的，但表现随机的，复杂系统的一种有效表征手段和计算方法。蒙特卡洛模拟不仅是物理学研究的重要方法，也在其他自然科学、社会科学、以及工程技术中发挥着十分重要的作用。下面将学习蒙特卡罗模拟的基本理论和方法。</a:t>
            </a:r>
            <a:r>
              <a:rPr lang="zh-CN" altLang="zh-CN" dirty="0">
                <a:effectLst/>
              </a:rPr>
              <a:t> </a:t>
            </a:r>
            <a:endParaRPr kumimoji="1" lang="zh-CN" altLang="en-US" dirty="0"/>
          </a:p>
        </p:txBody>
      </p:sp>
    </p:spTree>
    <p:extLst>
      <p:ext uri="{BB962C8B-B14F-4D97-AF65-F5344CB8AC3E}">
        <p14:creationId xmlns:p14="http://schemas.microsoft.com/office/powerpoint/2010/main" val="2759878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just" defTabSz="914400" eaLnBrk="1" fontAlgn="auto" latinLnBrk="0" hangingPunct="1">
                  <a:lnSpc>
                    <a:spcPct val="100000"/>
                  </a:lnSpc>
                  <a:spcBef>
                    <a:spcPts val="400"/>
                  </a:spcBef>
                  <a:spcAft>
                    <a:spcPts val="0"/>
                  </a:spcAft>
                  <a:buClrTx/>
                  <a:buSzTx/>
                  <a:buFontTx/>
                  <a:buNone/>
                  <a:tabLst/>
                  <a:defRPr/>
                </a:pPr>
                <a:r>
                  <a:rPr lang="zh-CN" altLang="zh-CN" sz="1800" dirty="0">
                    <a:effectLst/>
                    <a:latin typeface="宋体" panose="02010600030101010101" pitchFamily="2" charset="-122"/>
                    <a:ea typeface="宋体" panose="02010600030101010101" pitchFamily="2" charset="-122"/>
                    <a:cs typeface="宋体" panose="02010600030101010101" pitchFamily="2" charset="-122"/>
                  </a:rPr>
                  <a:t>我们先来看一个经典的蒙特卡洛模拟的粒子：用</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shooting</a:t>
                </a:r>
                <a:r>
                  <a:rPr lang="zh-CN" altLang="en-US" sz="1800" dirty="0">
                    <a:effectLst/>
                    <a:latin typeface="宋体" panose="02010600030101010101" pitchFamily="2" charset="-122"/>
                    <a:ea typeface="宋体" panose="02010600030101010101" pitchFamily="2" charset="-122"/>
                    <a:cs typeface="宋体" panose="02010600030101010101" pitchFamily="2" charset="-122"/>
                  </a:rPr>
                  <a:t>法</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求</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π</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值。如图所示边长为</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2R</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的正方形，其内切圆半径为</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R</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。我们做这样一个实验：随机地向正方形内部投掷飞镖。显然，落入圆周内的飞镖数</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M</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与落入正方形内的飞镖数</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N</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的比值，等于圆的面积和正方形的面积之比，也就是： </a:t>
                </a:r>
                <a14:m>
                  <m:oMath xmlns:m="http://schemas.openxmlformats.org/officeDocument/2006/math">
                    <m:r>
                      <m:rPr>
                        <m:sty m:val="p"/>
                      </m:rPr>
                      <a:rPr lang="en-US" altLang="zh-CN" sz="1800">
                        <a:effectLst/>
                        <a:latin typeface="Cambria Math" panose="02040503050406030204" pitchFamily="18" charset="0"/>
                        <a:ea typeface="宋体" panose="02010600030101010101" pitchFamily="2" charset="-122"/>
                        <a:cs typeface="宋体" panose="02010600030101010101" pitchFamily="2" charset="-122"/>
                      </a:rPr>
                      <m:t>M</m:t>
                    </m:r>
                    <m:r>
                      <a:rPr lang="en-US" altLang="zh-CN" sz="1800">
                        <a:effectLst/>
                        <a:latin typeface="Cambria Math" panose="02040503050406030204" pitchFamily="18" charset="0"/>
                        <a:ea typeface="宋体" panose="02010600030101010101" pitchFamily="2" charset="-122"/>
                        <a:cs typeface="宋体" panose="02010600030101010101" pitchFamily="2" charset="-122"/>
                      </a:rPr>
                      <m:t>/</m:t>
                    </m:r>
                    <m:r>
                      <m:rPr>
                        <m:sty m:val="p"/>
                      </m:rPr>
                      <a:rPr lang="en-US" altLang="zh-CN" sz="1800">
                        <a:effectLst/>
                        <a:latin typeface="Cambria Math" panose="02040503050406030204" pitchFamily="18" charset="0"/>
                        <a:ea typeface="宋体" panose="02010600030101010101" pitchFamily="2" charset="-122"/>
                        <a:cs typeface="宋体" panose="02010600030101010101" pitchFamily="2" charset="-122"/>
                      </a:rPr>
                      <m:t>N</m:t>
                    </m:r>
                    <m:r>
                      <a:rPr lang="en-US" altLang="zh-CN" sz="1800">
                        <a:effectLst/>
                        <a:latin typeface="Cambria Math" panose="02040503050406030204" pitchFamily="18" charset="0"/>
                        <a:ea typeface="宋体" panose="02010600030101010101" pitchFamily="2" charset="-122"/>
                        <a:cs typeface="宋体" panose="02010600030101010101" pitchFamily="2" charset="-122"/>
                      </a:rPr>
                      <m:t>=</m:t>
                    </m:r>
                    <m:r>
                      <m:rPr>
                        <m:sty m:val="p"/>
                      </m:rPr>
                      <a:rPr lang="en-US" altLang="zh-CN" sz="1800">
                        <a:effectLst/>
                        <a:latin typeface="Cambria Math" panose="02040503050406030204" pitchFamily="18" charset="0"/>
                        <a:ea typeface="宋体" panose="02010600030101010101" pitchFamily="2" charset="-122"/>
                        <a:cs typeface="宋体" panose="02010600030101010101" pitchFamily="2" charset="-122"/>
                      </a:rPr>
                      <m:t>π</m:t>
                    </m:r>
                    <m:sSup>
                      <m:sSupPr>
                        <m:ctrlPr>
                          <a:rPr lang="zh-CN" altLang="zh-CN" sz="1800" i="1">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1800" i="1">
                            <a:effectLst/>
                            <a:latin typeface="Cambria Math" panose="02040503050406030204" pitchFamily="18" charset="0"/>
                            <a:ea typeface="宋体" panose="02010600030101010101" pitchFamily="2" charset="-122"/>
                            <a:cs typeface="宋体" panose="02010600030101010101" pitchFamily="2" charset="-122"/>
                          </a:rPr>
                          <m:t>𝑅</m:t>
                        </m:r>
                      </m:e>
                      <m:sup>
                        <m:r>
                          <a:rPr lang="en-US" altLang="zh-CN" sz="1800" i="1">
                            <a:effectLst/>
                            <a:latin typeface="Cambria Math" panose="02040503050406030204" pitchFamily="18" charset="0"/>
                            <a:ea typeface="宋体" panose="02010600030101010101" pitchFamily="2" charset="-122"/>
                            <a:cs typeface="宋体" panose="02010600030101010101" pitchFamily="2" charset="-122"/>
                          </a:rPr>
                          <m:t>2</m:t>
                        </m:r>
                      </m:sup>
                    </m:sSup>
                    <m:r>
                      <a:rPr lang="en-US" altLang="zh-CN" sz="1800" i="1">
                        <a:effectLst/>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sz="1800" i="1">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1800" i="1">
                            <a:effectLst/>
                            <a:latin typeface="Cambria Math" panose="02040503050406030204" pitchFamily="18" charset="0"/>
                            <a:ea typeface="宋体" panose="02010600030101010101" pitchFamily="2" charset="-122"/>
                            <a:cs typeface="宋体" panose="02010600030101010101" pitchFamily="2" charset="-122"/>
                          </a:rPr>
                          <m:t>(2</m:t>
                        </m:r>
                        <m:r>
                          <a:rPr lang="en-US" altLang="zh-CN" sz="1800" i="1">
                            <a:effectLst/>
                            <a:latin typeface="Cambria Math" panose="02040503050406030204" pitchFamily="18" charset="0"/>
                            <a:ea typeface="宋体" panose="02010600030101010101" pitchFamily="2" charset="-122"/>
                            <a:cs typeface="宋体" panose="02010600030101010101" pitchFamily="2" charset="-122"/>
                          </a:rPr>
                          <m:t>𝑅</m:t>
                        </m:r>
                        <m:r>
                          <a:rPr lang="en-US" altLang="zh-CN" sz="1800" i="1">
                            <a:effectLst/>
                            <a:latin typeface="Cambria Math" panose="02040503050406030204" pitchFamily="18" charset="0"/>
                            <a:ea typeface="宋体" panose="02010600030101010101" pitchFamily="2" charset="-122"/>
                            <a:cs typeface="宋体" panose="02010600030101010101" pitchFamily="2" charset="-122"/>
                          </a:rPr>
                          <m:t>)</m:t>
                        </m:r>
                      </m:e>
                      <m:sup>
                        <m:r>
                          <a:rPr lang="en-US" altLang="zh-CN" sz="1800" i="1">
                            <a:effectLst/>
                            <a:latin typeface="Cambria Math" panose="02040503050406030204" pitchFamily="18" charset="0"/>
                            <a:ea typeface="宋体" panose="02010600030101010101" pitchFamily="2" charset="-122"/>
                            <a:cs typeface="宋体" panose="02010600030101010101" pitchFamily="2" charset="-122"/>
                          </a:rPr>
                          <m:t>2</m:t>
                        </m:r>
                      </m:sup>
                    </m:sSup>
                  </m:oMath>
                </a14:m>
                <a:r>
                  <a:rPr lang="zh-CN" altLang="zh-CN" sz="1800" dirty="0">
                    <a:effectLst/>
                    <a:latin typeface="宋体" panose="02010600030101010101" pitchFamily="2" charset="-122"/>
                    <a:ea typeface="宋体" panose="02010600030101010101" pitchFamily="2" charset="-122"/>
                    <a:cs typeface="宋体" panose="02010600030101010101" pitchFamily="2" charset="-122"/>
                  </a:rPr>
                  <a:t>。稍作变换，我们可以得到</a:t>
                </a:r>
                <a14:m>
                  <m:oMath xmlns:m="http://schemas.openxmlformats.org/officeDocument/2006/math">
                    <m:r>
                      <m:rPr>
                        <m:sty m:val="p"/>
                      </m:rPr>
                      <a:rPr lang="en-US" altLang="zh-CN" sz="1800">
                        <a:effectLst/>
                        <a:latin typeface="Cambria Math" panose="02040503050406030204" pitchFamily="18" charset="0"/>
                        <a:ea typeface="宋体" panose="02010600030101010101" pitchFamily="2" charset="-122"/>
                        <a:cs typeface="宋体" panose="02010600030101010101" pitchFamily="2" charset="-122"/>
                      </a:rPr>
                      <m:t>π</m:t>
                    </m:r>
                    <m:r>
                      <a:rPr lang="en-US" altLang="zh-CN" sz="1800">
                        <a:effectLst/>
                        <a:latin typeface="Cambria Math" panose="02040503050406030204" pitchFamily="18" charset="0"/>
                        <a:ea typeface="宋体" panose="02010600030101010101" pitchFamily="2" charset="-122"/>
                        <a:cs typeface="宋体" panose="02010600030101010101" pitchFamily="2" charset="-122"/>
                      </a:rPr>
                      <m:t>=4</m:t>
                    </m:r>
                    <m:r>
                      <m:rPr>
                        <m:sty m:val="p"/>
                      </m:rPr>
                      <a:rPr lang="en-US" altLang="zh-CN" sz="1800">
                        <a:effectLst/>
                        <a:latin typeface="Cambria Math" panose="02040503050406030204" pitchFamily="18" charset="0"/>
                        <a:ea typeface="宋体" panose="02010600030101010101" pitchFamily="2" charset="-122"/>
                        <a:cs typeface="宋体" panose="02010600030101010101" pitchFamily="2" charset="-122"/>
                      </a:rPr>
                      <m:t>M</m:t>
                    </m:r>
                    <m:r>
                      <a:rPr lang="en-US" altLang="zh-CN" sz="1800">
                        <a:effectLst/>
                        <a:latin typeface="Cambria Math" panose="02040503050406030204" pitchFamily="18" charset="0"/>
                        <a:ea typeface="宋体" panose="02010600030101010101" pitchFamily="2" charset="-122"/>
                        <a:cs typeface="宋体" panose="02010600030101010101" pitchFamily="2" charset="-122"/>
                      </a:rPr>
                      <m:t>/</m:t>
                    </m:r>
                    <m:r>
                      <m:rPr>
                        <m:sty m:val="p"/>
                      </m:rPr>
                      <a:rPr lang="en-US" altLang="zh-CN" sz="1800">
                        <a:effectLst/>
                        <a:latin typeface="Cambria Math" panose="02040503050406030204" pitchFamily="18" charset="0"/>
                        <a:ea typeface="宋体" panose="02010600030101010101" pitchFamily="2" charset="-122"/>
                        <a:cs typeface="宋体" panose="02010600030101010101" pitchFamily="2" charset="-122"/>
                      </a:rPr>
                      <m:t>N</m:t>
                    </m:r>
                  </m:oMath>
                </a14:m>
                <a:r>
                  <a:rPr lang="zh-CN" altLang="zh-CN" sz="1800" dirty="0">
                    <a:effectLst/>
                    <a:latin typeface="宋体" panose="02010600030101010101" pitchFamily="2" charset="-122"/>
                    <a:ea typeface="宋体" panose="02010600030101010101" pitchFamily="2" charset="-122"/>
                    <a:cs typeface="宋体" panose="02010600030101010101" pitchFamily="2" charset="-122"/>
                  </a:rPr>
                  <a:t>。这个式子给出了一种计算</a:t>
                </a:r>
                <a14:m>
                  <m:oMath xmlns:m="http://schemas.openxmlformats.org/officeDocument/2006/math">
                    <m:r>
                      <m:rPr>
                        <m:sty m:val="p"/>
                      </m:rPr>
                      <a:rPr lang="en-US" altLang="zh-CN" sz="1800">
                        <a:effectLst/>
                        <a:latin typeface="Cambria Math" panose="02040503050406030204" pitchFamily="18" charset="0"/>
                        <a:ea typeface="宋体" panose="02010600030101010101" pitchFamily="2" charset="-122"/>
                        <a:cs typeface="宋体" panose="02010600030101010101" pitchFamily="2" charset="-122"/>
                      </a:rPr>
                      <m:t>π</m:t>
                    </m:r>
                  </m:oMath>
                </a14:m>
                <a:r>
                  <a:rPr lang="zh-CN" altLang="zh-CN" sz="1800" dirty="0">
                    <a:effectLst/>
                    <a:latin typeface="宋体" panose="02010600030101010101" pitchFamily="2" charset="-122"/>
                    <a:ea typeface="宋体" panose="02010600030101010101" pitchFamily="2" charset="-122"/>
                    <a:cs typeface="宋体" panose="02010600030101010101" pitchFamily="2" charset="-122"/>
                  </a:rPr>
                  <a:t>值方法。我们只要统计出落入圆内和正方形内的飞镖数，即可通过这个表达式计算出</a:t>
                </a:r>
                <a14:m>
                  <m:oMath xmlns:m="http://schemas.openxmlformats.org/officeDocument/2006/math">
                    <m:r>
                      <m:rPr>
                        <m:sty m:val="p"/>
                      </m:rPr>
                      <a:rPr lang="en-US" altLang="zh-CN" sz="1800">
                        <a:effectLst/>
                        <a:latin typeface="Cambria Math" panose="02040503050406030204" pitchFamily="18" charset="0"/>
                        <a:ea typeface="宋体" panose="02010600030101010101" pitchFamily="2" charset="-122"/>
                        <a:cs typeface="宋体" panose="02010600030101010101" pitchFamily="2" charset="-122"/>
                      </a:rPr>
                      <m:t>π</m:t>
                    </m:r>
                  </m:oMath>
                </a14:m>
                <a:r>
                  <a:rPr lang="zh-CN" altLang="zh-CN" sz="1800" dirty="0">
                    <a:effectLst/>
                    <a:latin typeface="宋体" panose="02010600030101010101" pitchFamily="2" charset="-122"/>
                    <a:ea typeface="宋体" panose="02010600030101010101" pitchFamily="2" charset="-122"/>
                    <a:cs typeface="宋体" panose="02010600030101010101" pitchFamily="2" charset="-122"/>
                  </a:rPr>
                  <a:t>值。尽管历史上确实有人通过扔飞镖来估算</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pi</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值的，但这里我们在计算机上来做这个实验。</a:t>
                </a:r>
              </a:p>
            </p:txBody>
          </p:sp>
        </mc:Choice>
        <mc:Fallback xmlns="">
          <p:sp>
            <p:nvSpPr>
              <p:cNvPr id="3" name="备注占位符 2"/>
              <p:cNvSpPr>
                <a:spLocks noGrp="1"/>
              </p:cNvSpPr>
              <p:nvPr>
                <p:ph type="body" idx="1"/>
              </p:nvPr>
            </p:nvSpPr>
            <p:spPr/>
            <p:txBody>
              <a:bodyPr/>
              <a:lstStyle/>
              <a:p>
                <a:pPr marL="0" marR="0" lvl="0" indent="0" algn="just" defTabSz="914400" eaLnBrk="1" fontAlgn="auto" latinLnBrk="0" hangingPunct="1">
                  <a:lnSpc>
                    <a:spcPct val="100000"/>
                  </a:lnSpc>
                  <a:spcBef>
                    <a:spcPts val="400"/>
                  </a:spcBef>
                  <a:spcAft>
                    <a:spcPts val="0"/>
                  </a:spcAft>
                  <a:buClrTx/>
                  <a:buSzTx/>
                  <a:buFontTx/>
                  <a:buNone/>
                  <a:tabLst/>
                  <a:defRPr/>
                </a:pPr>
                <a:r>
                  <a:rPr lang="zh-CN" altLang="zh-CN" sz="1800" dirty="0">
                    <a:effectLst/>
                    <a:latin typeface="宋体" panose="02010600030101010101" pitchFamily="2" charset="-122"/>
                    <a:ea typeface="宋体" panose="02010600030101010101" pitchFamily="2" charset="-122"/>
                    <a:cs typeface="宋体" panose="02010600030101010101" pitchFamily="2" charset="-122"/>
                  </a:rPr>
                  <a:t>我们先来看一个经典的蒙特卡洛模拟的粒子：用</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shooting</a:t>
                </a:r>
                <a:r>
                  <a:rPr lang="zh-CN" altLang="en-US" sz="1800" dirty="0">
                    <a:effectLst/>
                    <a:latin typeface="宋体" panose="02010600030101010101" pitchFamily="2" charset="-122"/>
                    <a:ea typeface="宋体" panose="02010600030101010101" pitchFamily="2" charset="-122"/>
                    <a:cs typeface="宋体" panose="02010600030101010101" pitchFamily="2" charset="-122"/>
                  </a:rPr>
                  <a:t>法</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求</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π</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值。如图所示边长为</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2R</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的正方形，其内切圆半径为</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R</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。我们做这样一个实验：随机地向正方形内部投掷飞镖。显然，落入圆周内的飞镖数</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M</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与落入正方形内的飞镖数</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N</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的比值，等于圆的面积和正方形的面积之比，也就是： </a:t>
                </a:r>
                <a:r>
                  <a:rPr lang="en-US" altLang="zh-CN" sz="1800" i="0">
                    <a:effectLst/>
                    <a:latin typeface="Cambria Math" panose="02040503050406030204" pitchFamily="18" charset="0"/>
                    <a:ea typeface="宋体" panose="02010600030101010101" pitchFamily="2" charset="-122"/>
                    <a:cs typeface="宋体" panose="02010600030101010101" pitchFamily="2" charset="-122"/>
                  </a:rPr>
                  <a:t>M/N=π𝑅</a:t>
                </a:r>
                <a:r>
                  <a:rPr lang="zh-CN" altLang="zh-CN" sz="1800" i="0">
                    <a:effectLst/>
                    <a:latin typeface="Cambria Math" panose="02040503050406030204" pitchFamily="18" charset="0"/>
                    <a:ea typeface="宋体" panose="02010600030101010101" pitchFamily="2" charset="-122"/>
                    <a:cs typeface="宋体" panose="02010600030101010101" pitchFamily="2" charset="-122"/>
                  </a:rPr>
                  <a:t>^</a:t>
                </a:r>
                <a:r>
                  <a:rPr lang="en-US" altLang="zh-CN" sz="1800" i="0">
                    <a:effectLst/>
                    <a:latin typeface="Cambria Math" panose="02040503050406030204" pitchFamily="18" charset="0"/>
                    <a:ea typeface="宋体" panose="02010600030101010101" pitchFamily="2" charset="-122"/>
                    <a:cs typeface="宋体" panose="02010600030101010101" pitchFamily="2" charset="-122"/>
                  </a:rPr>
                  <a:t>2/</a:t>
                </a:r>
                <a:r>
                  <a:rPr lang="zh-CN" altLang="zh-CN" sz="1800" i="0">
                    <a:effectLst/>
                    <a:latin typeface="Cambria Math" panose="02040503050406030204" pitchFamily="18" charset="0"/>
                  </a:rPr>
                  <a:t>〖</a:t>
                </a:r>
                <a:r>
                  <a:rPr lang="en-US" altLang="zh-CN" sz="1800" i="0">
                    <a:effectLst/>
                    <a:latin typeface="Cambria Math" panose="02040503050406030204" pitchFamily="18" charset="0"/>
                    <a:ea typeface="宋体" panose="02010600030101010101" pitchFamily="2" charset="-122"/>
                    <a:cs typeface="宋体" panose="02010600030101010101" pitchFamily="2" charset="-122"/>
                  </a:rPr>
                  <a:t>(2𝑅)</a:t>
                </a:r>
                <a:r>
                  <a:rPr lang="zh-CN" altLang="zh-CN" sz="1800" i="0">
                    <a:effectLst/>
                    <a:latin typeface="Cambria Math" panose="02040503050406030204" pitchFamily="18" charset="0"/>
                    <a:ea typeface="宋体" panose="02010600030101010101" pitchFamily="2" charset="-122"/>
                    <a:cs typeface="宋体" panose="02010600030101010101" pitchFamily="2" charset="-122"/>
                  </a:rPr>
                  <a:t>〗^</a:t>
                </a:r>
                <a:r>
                  <a:rPr lang="en-US" altLang="zh-CN" sz="1800" i="0">
                    <a:effectLst/>
                    <a:latin typeface="Cambria Math" panose="02040503050406030204" pitchFamily="18" charset="0"/>
                    <a:ea typeface="宋体" panose="02010600030101010101" pitchFamily="2" charset="-122"/>
                    <a:cs typeface="宋体" panose="02010600030101010101" pitchFamily="2" charset="-122"/>
                  </a:rPr>
                  <a:t>2</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。稍作变换，我们可以得到</a:t>
                </a:r>
                <a:r>
                  <a:rPr lang="en-US" altLang="zh-CN" sz="1800" i="0">
                    <a:effectLst/>
                    <a:latin typeface="Cambria Math" panose="02040503050406030204" pitchFamily="18" charset="0"/>
                    <a:ea typeface="宋体" panose="02010600030101010101" pitchFamily="2" charset="-122"/>
                    <a:cs typeface="宋体" panose="02010600030101010101" pitchFamily="2" charset="-122"/>
                  </a:rPr>
                  <a:t>π=4M/N</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。这个式子给出了一种计算</a:t>
                </a:r>
                <a:r>
                  <a:rPr lang="en-US" altLang="zh-CN" sz="1800" i="0">
                    <a:effectLst/>
                    <a:latin typeface="Cambria Math" panose="02040503050406030204" pitchFamily="18" charset="0"/>
                    <a:ea typeface="宋体" panose="02010600030101010101" pitchFamily="2" charset="-122"/>
                    <a:cs typeface="宋体" panose="02010600030101010101" pitchFamily="2" charset="-122"/>
                  </a:rPr>
                  <a:t>π</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值方法。我们只要统计出落入圆内和正方形内的飞镖数，即可通过这个表达式计算出</a:t>
                </a:r>
                <a:r>
                  <a:rPr lang="en-US" altLang="zh-CN" sz="1800" i="0">
                    <a:effectLst/>
                    <a:latin typeface="Cambria Math" panose="02040503050406030204" pitchFamily="18" charset="0"/>
                    <a:ea typeface="宋体" panose="02010600030101010101" pitchFamily="2" charset="-122"/>
                    <a:cs typeface="宋体" panose="02010600030101010101" pitchFamily="2" charset="-122"/>
                  </a:rPr>
                  <a:t>π</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值。尽管历史上确实有人通过扔飞镖来估算</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pi</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值的，但这里我们在计算机上来做这个实验。</a:t>
                </a:r>
              </a:p>
            </p:txBody>
          </p:sp>
        </mc:Fallback>
      </mc:AlternateContent>
    </p:spTree>
    <p:extLst>
      <p:ext uri="{BB962C8B-B14F-4D97-AF65-F5344CB8AC3E}">
        <p14:creationId xmlns:p14="http://schemas.microsoft.com/office/powerpoint/2010/main" val="3925274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9529217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54" name="标题文本"/>
          <p:cNvSpPr txBox="1">
            <a:spLocks noGrp="1"/>
          </p:cNvSpPr>
          <p:nvPr>
            <p:ph type="title"/>
          </p:nvPr>
        </p:nvSpPr>
        <p:spPr>
          <a:prstGeom prst="rect">
            <a:avLst/>
          </a:prstGeom>
        </p:spPr>
        <p:txBody>
          <a:bodyPr/>
          <a:lstStyle/>
          <a:p>
            <a:r>
              <a:t>标题文本</a:t>
            </a:r>
          </a:p>
        </p:txBody>
      </p:sp>
      <p:sp>
        <p:nvSpPr>
          <p:cNvPr id="55"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171" name="标题文本"/>
          <p:cNvSpPr txBox="1">
            <a:spLocks noGrp="1"/>
          </p:cNvSpPr>
          <p:nvPr>
            <p:ph type="title"/>
          </p:nvPr>
        </p:nvSpPr>
        <p:spPr>
          <a:prstGeom prst="rect">
            <a:avLst/>
          </a:prstGeom>
        </p:spPr>
        <p:txBody>
          <a:bodyPr/>
          <a:lstStyle/>
          <a:p>
            <a:r>
              <a:t>标题文本</a:t>
            </a:r>
          </a:p>
        </p:txBody>
      </p:sp>
      <p:sp>
        <p:nvSpPr>
          <p:cNvPr id="172"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7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180" name="标题文本"/>
          <p:cNvSpPr txBox="1">
            <a:spLocks noGrp="1"/>
          </p:cNvSpPr>
          <p:nvPr>
            <p:ph type="title"/>
          </p:nvPr>
        </p:nvSpPr>
        <p:spPr>
          <a:prstGeom prst="rect">
            <a:avLst/>
          </a:prstGeom>
        </p:spPr>
        <p:txBody>
          <a:bodyPr/>
          <a:lstStyle/>
          <a:p>
            <a:r>
              <a:t>标题文本</a:t>
            </a:r>
          </a:p>
        </p:txBody>
      </p:sp>
      <p:sp>
        <p:nvSpPr>
          <p:cNvPr id="181"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8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189" name="标题文本"/>
          <p:cNvSpPr txBox="1">
            <a:spLocks noGrp="1"/>
          </p:cNvSpPr>
          <p:nvPr>
            <p:ph type="title"/>
          </p:nvPr>
        </p:nvSpPr>
        <p:spPr>
          <a:prstGeom prst="rect">
            <a:avLst/>
          </a:prstGeom>
        </p:spPr>
        <p:txBody>
          <a:bodyPr/>
          <a:lstStyle/>
          <a:p>
            <a:r>
              <a:t>标题文本</a:t>
            </a:r>
          </a:p>
        </p:txBody>
      </p:sp>
      <p:sp>
        <p:nvSpPr>
          <p:cNvPr id="190"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9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198" name="标题文本"/>
          <p:cNvSpPr txBox="1">
            <a:spLocks noGrp="1"/>
          </p:cNvSpPr>
          <p:nvPr>
            <p:ph type="title"/>
          </p:nvPr>
        </p:nvSpPr>
        <p:spPr>
          <a:prstGeom prst="rect">
            <a:avLst/>
          </a:prstGeom>
        </p:spPr>
        <p:txBody>
          <a:bodyPr/>
          <a:lstStyle/>
          <a:p>
            <a:r>
              <a:t>标题文本</a:t>
            </a:r>
          </a:p>
        </p:txBody>
      </p:sp>
      <p:sp>
        <p:nvSpPr>
          <p:cNvPr id="199"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0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207" name="标题文本"/>
          <p:cNvSpPr txBox="1">
            <a:spLocks noGrp="1"/>
          </p:cNvSpPr>
          <p:nvPr>
            <p:ph type="title"/>
          </p:nvPr>
        </p:nvSpPr>
        <p:spPr>
          <a:prstGeom prst="rect">
            <a:avLst/>
          </a:prstGeom>
        </p:spPr>
        <p:txBody>
          <a:bodyPr/>
          <a:lstStyle/>
          <a:p>
            <a:r>
              <a:t>标题文本</a:t>
            </a:r>
          </a:p>
        </p:txBody>
      </p:sp>
      <p:sp>
        <p:nvSpPr>
          <p:cNvPr id="208"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0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216" name="标题文本"/>
          <p:cNvSpPr txBox="1">
            <a:spLocks noGrp="1"/>
          </p:cNvSpPr>
          <p:nvPr>
            <p:ph type="title"/>
          </p:nvPr>
        </p:nvSpPr>
        <p:spPr>
          <a:prstGeom prst="rect">
            <a:avLst/>
          </a:prstGeom>
        </p:spPr>
        <p:txBody>
          <a:bodyPr/>
          <a:lstStyle/>
          <a:p>
            <a:r>
              <a:t>标题文本</a:t>
            </a:r>
          </a:p>
        </p:txBody>
      </p:sp>
      <p:sp>
        <p:nvSpPr>
          <p:cNvPr id="217"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1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
        <p:nvSpPr>
          <p:cNvPr id="2" name="Rectangle 47">
            <a:extLst>
              <a:ext uri="{FF2B5EF4-FFF2-40B4-BE49-F238E27FC236}">
                <a16:creationId xmlns:a16="http://schemas.microsoft.com/office/drawing/2014/main" id="{D267EE6B-CBE9-AC4A-8A42-AD117B2FB39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48">
            <a:extLst>
              <a:ext uri="{FF2B5EF4-FFF2-40B4-BE49-F238E27FC236}">
                <a16:creationId xmlns:a16="http://schemas.microsoft.com/office/drawing/2014/main" id="{0CF61D32-2A62-D34F-B8F3-0AEB4A9861D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49">
            <a:extLst>
              <a:ext uri="{FF2B5EF4-FFF2-40B4-BE49-F238E27FC236}">
                <a16:creationId xmlns:a16="http://schemas.microsoft.com/office/drawing/2014/main" id="{87B09B7E-9CB1-B948-9C81-E2E1DF48B9BD}"/>
              </a:ext>
            </a:extLst>
          </p:cNvPr>
          <p:cNvSpPr>
            <a:spLocks noGrp="1" noChangeArrowheads="1"/>
          </p:cNvSpPr>
          <p:nvPr>
            <p:ph type="sldNum" sz="quarter" idx="12"/>
          </p:nvPr>
        </p:nvSpPr>
        <p:spPr>
          <a:ln/>
        </p:spPr>
        <p:txBody>
          <a:bodyPr/>
          <a:lstStyle>
            <a:lvl1pPr>
              <a:defRPr/>
            </a:lvl1pPr>
          </a:lstStyle>
          <a:p>
            <a:pPr>
              <a:defRPr/>
            </a:pPr>
            <a:fld id="{46DC2AFF-82E9-C740-9243-E77C3F697E5A}" type="slidenum">
              <a:rPr lang="en-US" altLang="zh-CN"/>
              <a:pPr>
                <a:defRPr/>
              </a:pPr>
              <a:t>‹#›</a:t>
            </a:fld>
            <a:endParaRPr lang="en-US" altLang="zh-CN"/>
          </a:p>
        </p:txBody>
      </p:sp>
    </p:spTree>
    <p:extLst>
      <p:ext uri="{BB962C8B-B14F-4D97-AF65-F5344CB8AC3E}">
        <p14:creationId xmlns:p14="http://schemas.microsoft.com/office/powerpoint/2010/main" val="3318973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grpSp>
        <p:nvGrpSpPr>
          <p:cNvPr id="104" name="成组"/>
          <p:cNvGrpSpPr/>
          <p:nvPr/>
        </p:nvGrpSpPr>
        <p:grpSpPr>
          <a:xfrm>
            <a:off x="-25862" y="0"/>
            <a:ext cx="12069404" cy="6858000"/>
            <a:chOff x="0" y="0"/>
            <a:chExt cx="9052052" cy="6858000"/>
          </a:xfrm>
        </p:grpSpPr>
        <p:grpSp>
          <p:nvGrpSpPr>
            <p:cNvPr id="70" name="成组"/>
            <p:cNvGrpSpPr/>
            <p:nvPr/>
          </p:nvGrpSpPr>
          <p:grpSpPr>
            <a:xfrm>
              <a:off x="5423808" y="53736"/>
              <a:ext cx="3628245" cy="6139855"/>
              <a:chOff x="0" y="0"/>
              <a:chExt cx="3628243" cy="6139853"/>
            </a:xfrm>
          </p:grpSpPr>
          <p:sp>
            <p:nvSpPr>
              <p:cNvPr id="63" name="形状"/>
              <p:cNvSpPr/>
              <p:nvPr/>
            </p:nvSpPr>
            <p:spPr>
              <a:xfrm rot="1170024" flipH="1">
                <a:off x="1179325" y="285585"/>
                <a:ext cx="2116139" cy="2357438"/>
              </a:xfrm>
              <a:custGeom>
                <a:avLst/>
                <a:gdLst/>
                <a:ahLst/>
                <a:cxnLst>
                  <a:cxn ang="0">
                    <a:pos x="wd2" y="hd2"/>
                  </a:cxn>
                  <a:cxn ang="5400000">
                    <a:pos x="wd2" y="hd2"/>
                  </a:cxn>
                  <a:cxn ang="10800000">
                    <a:pos x="wd2" y="hd2"/>
                  </a:cxn>
                  <a:cxn ang="16200000">
                    <a:pos x="wd2" y="hd2"/>
                  </a:cxn>
                </a:cxnLst>
                <a:rect l="0" t="0" r="r" b="b"/>
                <a:pathLst>
                  <a:path w="21600" h="21600" extrusionOk="0">
                    <a:moveTo>
                      <a:pt x="797" y="12065"/>
                    </a:moveTo>
                    <a:lnTo>
                      <a:pt x="580" y="12000"/>
                    </a:lnTo>
                    <a:lnTo>
                      <a:pt x="362" y="11676"/>
                    </a:lnTo>
                    <a:lnTo>
                      <a:pt x="217" y="11059"/>
                    </a:lnTo>
                    <a:lnTo>
                      <a:pt x="36" y="10314"/>
                    </a:lnTo>
                    <a:lnTo>
                      <a:pt x="0" y="9373"/>
                    </a:lnTo>
                    <a:lnTo>
                      <a:pt x="0" y="8335"/>
                    </a:lnTo>
                    <a:lnTo>
                      <a:pt x="145" y="7200"/>
                    </a:lnTo>
                    <a:lnTo>
                      <a:pt x="471" y="6065"/>
                    </a:lnTo>
                    <a:lnTo>
                      <a:pt x="906" y="4897"/>
                    </a:lnTo>
                    <a:lnTo>
                      <a:pt x="1631" y="3762"/>
                    </a:lnTo>
                    <a:lnTo>
                      <a:pt x="2501" y="2724"/>
                    </a:lnTo>
                    <a:lnTo>
                      <a:pt x="3660" y="1784"/>
                    </a:lnTo>
                    <a:lnTo>
                      <a:pt x="5146" y="1005"/>
                    </a:lnTo>
                    <a:lnTo>
                      <a:pt x="6886" y="422"/>
                    </a:lnTo>
                    <a:lnTo>
                      <a:pt x="8952" y="65"/>
                    </a:lnTo>
                    <a:lnTo>
                      <a:pt x="11380" y="0"/>
                    </a:lnTo>
                    <a:lnTo>
                      <a:pt x="13772" y="292"/>
                    </a:lnTo>
                    <a:lnTo>
                      <a:pt x="15801" y="1070"/>
                    </a:lnTo>
                    <a:lnTo>
                      <a:pt x="17541" y="2205"/>
                    </a:lnTo>
                    <a:lnTo>
                      <a:pt x="18991" y="3665"/>
                    </a:lnTo>
                    <a:lnTo>
                      <a:pt x="20078" y="5351"/>
                    </a:lnTo>
                    <a:lnTo>
                      <a:pt x="20911" y="7200"/>
                    </a:lnTo>
                    <a:lnTo>
                      <a:pt x="21419" y="9211"/>
                    </a:lnTo>
                    <a:lnTo>
                      <a:pt x="21600" y="11254"/>
                    </a:lnTo>
                    <a:lnTo>
                      <a:pt x="21564" y="13265"/>
                    </a:lnTo>
                    <a:lnTo>
                      <a:pt x="21201" y="15211"/>
                    </a:lnTo>
                    <a:lnTo>
                      <a:pt x="20513" y="17027"/>
                    </a:lnTo>
                    <a:lnTo>
                      <a:pt x="19570" y="18616"/>
                    </a:lnTo>
                    <a:lnTo>
                      <a:pt x="18374" y="19946"/>
                    </a:lnTo>
                    <a:lnTo>
                      <a:pt x="16852" y="20919"/>
                    </a:lnTo>
                    <a:lnTo>
                      <a:pt x="15113" y="21503"/>
                    </a:lnTo>
                    <a:lnTo>
                      <a:pt x="13047" y="21600"/>
                    </a:lnTo>
                    <a:lnTo>
                      <a:pt x="14098" y="21373"/>
                    </a:lnTo>
                    <a:lnTo>
                      <a:pt x="15113" y="20822"/>
                    </a:lnTo>
                    <a:lnTo>
                      <a:pt x="15983" y="20011"/>
                    </a:lnTo>
                    <a:lnTo>
                      <a:pt x="16780" y="18908"/>
                    </a:lnTo>
                    <a:lnTo>
                      <a:pt x="17468" y="17643"/>
                    </a:lnTo>
                    <a:lnTo>
                      <a:pt x="18012" y="16249"/>
                    </a:lnTo>
                    <a:lnTo>
                      <a:pt x="18447" y="14724"/>
                    </a:lnTo>
                    <a:lnTo>
                      <a:pt x="18737" y="13103"/>
                    </a:lnTo>
                    <a:lnTo>
                      <a:pt x="18846" y="11514"/>
                    </a:lnTo>
                    <a:lnTo>
                      <a:pt x="18809" y="9892"/>
                    </a:lnTo>
                    <a:lnTo>
                      <a:pt x="18628" y="8368"/>
                    </a:lnTo>
                    <a:lnTo>
                      <a:pt x="18193" y="6908"/>
                    </a:lnTo>
                    <a:lnTo>
                      <a:pt x="17577" y="5643"/>
                    </a:lnTo>
                    <a:lnTo>
                      <a:pt x="16744" y="4508"/>
                    </a:lnTo>
                    <a:lnTo>
                      <a:pt x="15693" y="3632"/>
                    </a:lnTo>
                    <a:lnTo>
                      <a:pt x="14388" y="3016"/>
                    </a:lnTo>
                    <a:lnTo>
                      <a:pt x="12358" y="2432"/>
                    </a:lnTo>
                    <a:lnTo>
                      <a:pt x="10510" y="2108"/>
                    </a:lnTo>
                    <a:lnTo>
                      <a:pt x="8915" y="1978"/>
                    </a:lnTo>
                    <a:lnTo>
                      <a:pt x="7502" y="2043"/>
                    </a:lnTo>
                    <a:lnTo>
                      <a:pt x="6306" y="2303"/>
                    </a:lnTo>
                    <a:lnTo>
                      <a:pt x="5291" y="2724"/>
                    </a:lnTo>
                    <a:lnTo>
                      <a:pt x="4385" y="3276"/>
                    </a:lnTo>
                    <a:lnTo>
                      <a:pt x="3660" y="3989"/>
                    </a:lnTo>
                    <a:lnTo>
                      <a:pt x="3044" y="4832"/>
                    </a:lnTo>
                    <a:lnTo>
                      <a:pt x="2501" y="5708"/>
                    </a:lnTo>
                    <a:lnTo>
                      <a:pt x="2066" y="6681"/>
                    </a:lnTo>
                    <a:lnTo>
                      <a:pt x="1740" y="7751"/>
                    </a:lnTo>
                    <a:lnTo>
                      <a:pt x="1450" y="8822"/>
                    </a:lnTo>
                    <a:lnTo>
                      <a:pt x="1196" y="9892"/>
                    </a:lnTo>
                    <a:lnTo>
                      <a:pt x="1015" y="10995"/>
                    </a:lnTo>
                    <a:lnTo>
                      <a:pt x="797" y="12065"/>
                    </a:lnTo>
                    <a:close/>
                  </a:path>
                </a:pathLst>
              </a:custGeom>
              <a:solidFill>
                <a:schemeClr val="accent2"/>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sp>
            <p:nvSpPr>
              <p:cNvPr id="64" name="形状"/>
              <p:cNvSpPr/>
              <p:nvPr/>
            </p:nvSpPr>
            <p:spPr>
              <a:xfrm rot="1170024" flipH="1">
                <a:off x="2019108" y="1898162"/>
                <a:ext cx="906464" cy="8429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278"/>
                    </a:lnTo>
                    <a:lnTo>
                      <a:pt x="504" y="6835"/>
                    </a:lnTo>
                    <a:lnTo>
                      <a:pt x="925" y="8932"/>
                    </a:lnTo>
                    <a:lnTo>
                      <a:pt x="1513" y="10846"/>
                    </a:lnTo>
                    <a:lnTo>
                      <a:pt x="2269" y="12851"/>
                    </a:lnTo>
                    <a:lnTo>
                      <a:pt x="3194" y="14673"/>
                    </a:lnTo>
                    <a:lnTo>
                      <a:pt x="4286" y="16223"/>
                    </a:lnTo>
                    <a:lnTo>
                      <a:pt x="5631" y="17681"/>
                    </a:lnTo>
                    <a:lnTo>
                      <a:pt x="7228" y="18957"/>
                    </a:lnTo>
                    <a:lnTo>
                      <a:pt x="8909" y="19959"/>
                    </a:lnTo>
                    <a:lnTo>
                      <a:pt x="11010" y="20780"/>
                    </a:lnTo>
                    <a:lnTo>
                      <a:pt x="13279" y="21327"/>
                    </a:lnTo>
                    <a:lnTo>
                      <a:pt x="15801" y="21600"/>
                    </a:lnTo>
                    <a:lnTo>
                      <a:pt x="18490" y="21509"/>
                    </a:lnTo>
                    <a:lnTo>
                      <a:pt x="21600" y="21144"/>
                    </a:lnTo>
                    <a:lnTo>
                      <a:pt x="18826" y="20689"/>
                    </a:lnTo>
                    <a:lnTo>
                      <a:pt x="16389" y="20051"/>
                    </a:lnTo>
                    <a:lnTo>
                      <a:pt x="14288" y="19322"/>
                    </a:lnTo>
                    <a:lnTo>
                      <a:pt x="12439" y="18592"/>
                    </a:lnTo>
                    <a:lnTo>
                      <a:pt x="10758" y="17590"/>
                    </a:lnTo>
                    <a:lnTo>
                      <a:pt x="9413" y="16587"/>
                    </a:lnTo>
                    <a:lnTo>
                      <a:pt x="8153" y="15403"/>
                    </a:lnTo>
                    <a:lnTo>
                      <a:pt x="7060" y="14127"/>
                    </a:lnTo>
                    <a:lnTo>
                      <a:pt x="6051" y="12851"/>
                    </a:lnTo>
                    <a:lnTo>
                      <a:pt x="5127" y="11392"/>
                    </a:lnTo>
                    <a:lnTo>
                      <a:pt x="4370" y="9752"/>
                    </a:lnTo>
                    <a:lnTo>
                      <a:pt x="3614" y="8020"/>
                    </a:lnTo>
                    <a:lnTo>
                      <a:pt x="2774" y="6289"/>
                    </a:lnTo>
                    <a:lnTo>
                      <a:pt x="1933" y="4284"/>
                    </a:lnTo>
                    <a:lnTo>
                      <a:pt x="1009" y="2187"/>
                    </a:lnTo>
                    <a:lnTo>
                      <a:pt x="0" y="0"/>
                    </a:lnTo>
                    <a:close/>
                  </a:path>
                </a:pathLst>
              </a:custGeom>
              <a:solidFill>
                <a:schemeClr val="accent2"/>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sp>
            <p:nvSpPr>
              <p:cNvPr id="65" name="形状"/>
              <p:cNvSpPr/>
              <p:nvPr/>
            </p:nvSpPr>
            <p:spPr>
              <a:xfrm rot="1170024" flipH="1">
                <a:off x="1420731" y="2530433"/>
                <a:ext cx="439738" cy="395289"/>
              </a:xfrm>
              <a:custGeom>
                <a:avLst/>
                <a:gdLst/>
                <a:ahLst/>
                <a:cxnLst>
                  <a:cxn ang="0">
                    <a:pos x="wd2" y="hd2"/>
                  </a:cxn>
                  <a:cxn ang="5400000">
                    <a:pos x="wd2" y="hd2"/>
                  </a:cxn>
                  <a:cxn ang="10800000">
                    <a:pos x="wd2" y="hd2"/>
                  </a:cxn>
                  <a:cxn ang="16200000">
                    <a:pos x="wd2" y="hd2"/>
                  </a:cxn>
                </a:cxnLst>
                <a:rect l="0" t="0" r="r" b="b"/>
                <a:pathLst>
                  <a:path w="21600" h="21600" extrusionOk="0">
                    <a:moveTo>
                      <a:pt x="13413" y="0"/>
                    </a:moveTo>
                    <a:lnTo>
                      <a:pt x="21600" y="21207"/>
                    </a:lnTo>
                    <a:lnTo>
                      <a:pt x="20903" y="21011"/>
                    </a:lnTo>
                    <a:lnTo>
                      <a:pt x="18639" y="20618"/>
                    </a:lnTo>
                    <a:lnTo>
                      <a:pt x="15503" y="19833"/>
                    </a:lnTo>
                    <a:lnTo>
                      <a:pt x="11845" y="19440"/>
                    </a:lnTo>
                    <a:lnTo>
                      <a:pt x="7839" y="19047"/>
                    </a:lnTo>
                    <a:lnTo>
                      <a:pt x="4355" y="19244"/>
                    </a:lnTo>
                    <a:lnTo>
                      <a:pt x="1568" y="20029"/>
                    </a:lnTo>
                    <a:lnTo>
                      <a:pt x="0" y="21600"/>
                    </a:lnTo>
                    <a:lnTo>
                      <a:pt x="697" y="19244"/>
                    </a:lnTo>
                    <a:lnTo>
                      <a:pt x="1394" y="17476"/>
                    </a:lnTo>
                    <a:lnTo>
                      <a:pt x="2787" y="16102"/>
                    </a:lnTo>
                    <a:lnTo>
                      <a:pt x="4355" y="14924"/>
                    </a:lnTo>
                    <a:lnTo>
                      <a:pt x="6271" y="14138"/>
                    </a:lnTo>
                    <a:lnTo>
                      <a:pt x="8187" y="13942"/>
                    </a:lnTo>
                    <a:lnTo>
                      <a:pt x="10277" y="13942"/>
                    </a:lnTo>
                    <a:lnTo>
                      <a:pt x="12542" y="14531"/>
                    </a:lnTo>
                    <a:lnTo>
                      <a:pt x="12716" y="13942"/>
                    </a:lnTo>
                    <a:lnTo>
                      <a:pt x="12194" y="10996"/>
                    </a:lnTo>
                    <a:lnTo>
                      <a:pt x="11671" y="7462"/>
                    </a:lnTo>
                    <a:lnTo>
                      <a:pt x="11323" y="5891"/>
                    </a:lnTo>
                    <a:lnTo>
                      <a:pt x="10974" y="5891"/>
                    </a:lnTo>
                    <a:lnTo>
                      <a:pt x="10626" y="5695"/>
                    </a:lnTo>
                    <a:lnTo>
                      <a:pt x="9929" y="4516"/>
                    </a:lnTo>
                    <a:lnTo>
                      <a:pt x="9929" y="3731"/>
                    </a:lnTo>
                    <a:lnTo>
                      <a:pt x="10277" y="2749"/>
                    </a:lnTo>
                    <a:lnTo>
                      <a:pt x="11497" y="1571"/>
                    </a:lnTo>
                    <a:lnTo>
                      <a:pt x="13413" y="0"/>
                    </a:lnTo>
                    <a:close/>
                  </a:path>
                </a:pathLst>
              </a:custGeom>
              <a:solidFill>
                <a:schemeClr val="accent2"/>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sp>
            <p:nvSpPr>
              <p:cNvPr id="66" name="形状"/>
              <p:cNvSpPr/>
              <p:nvPr/>
            </p:nvSpPr>
            <p:spPr>
              <a:xfrm rot="1170024" flipH="1">
                <a:off x="1847740" y="612579"/>
                <a:ext cx="388938" cy="5508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91" y="138"/>
                    </a:lnTo>
                    <a:lnTo>
                      <a:pt x="3567" y="692"/>
                    </a:lnTo>
                    <a:lnTo>
                      <a:pt x="7332" y="1662"/>
                    </a:lnTo>
                    <a:lnTo>
                      <a:pt x="11494" y="3323"/>
                    </a:lnTo>
                    <a:lnTo>
                      <a:pt x="15457" y="6092"/>
                    </a:lnTo>
                    <a:lnTo>
                      <a:pt x="19024" y="9831"/>
                    </a:lnTo>
                    <a:lnTo>
                      <a:pt x="21204" y="14954"/>
                    </a:lnTo>
                    <a:lnTo>
                      <a:pt x="21600" y="21600"/>
                    </a:lnTo>
                    <a:lnTo>
                      <a:pt x="18429" y="21600"/>
                    </a:lnTo>
                    <a:lnTo>
                      <a:pt x="17240" y="21323"/>
                    </a:lnTo>
                    <a:lnTo>
                      <a:pt x="16051" y="21185"/>
                    </a:lnTo>
                    <a:lnTo>
                      <a:pt x="14664" y="20769"/>
                    </a:lnTo>
                    <a:lnTo>
                      <a:pt x="13079" y="20077"/>
                    </a:lnTo>
                    <a:lnTo>
                      <a:pt x="11494" y="19246"/>
                    </a:lnTo>
                    <a:lnTo>
                      <a:pt x="10503" y="17446"/>
                    </a:lnTo>
                    <a:lnTo>
                      <a:pt x="10503" y="15369"/>
                    </a:lnTo>
                    <a:lnTo>
                      <a:pt x="11097" y="13292"/>
                    </a:lnTo>
                    <a:lnTo>
                      <a:pt x="11692" y="11077"/>
                    </a:lnTo>
                    <a:lnTo>
                      <a:pt x="11097" y="8585"/>
                    </a:lnTo>
                    <a:lnTo>
                      <a:pt x="9512" y="5954"/>
                    </a:lnTo>
                    <a:lnTo>
                      <a:pt x="6143" y="3185"/>
                    </a:lnTo>
                    <a:lnTo>
                      <a:pt x="0" y="0"/>
                    </a:lnTo>
                    <a:close/>
                  </a:path>
                </a:pathLst>
              </a:custGeom>
              <a:solidFill>
                <a:schemeClr val="accent2"/>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sp>
            <p:nvSpPr>
              <p:cNvPr id="67" name="形状"/>
              <p:cNvSpPr/>
              <p:nvPr/>
            </p:nvSpPr>
            <p:spPr>
              <a:xfrm rot="1170024" flipH="1">
                <a:off x="1745215" y="2591857"/>
                <a:ext cx="163513" cy="331789"/>
              </a:xfrm>
              <a:custGeom>
                <a:avLst/>
                <a:gdLst/>
                <a:ahLst/>
                <a:cxnLst>
                  <a:cxn ang="0">
                    <a:pos x="wd2" y="hd2"/>
                  </a:cxn>
                  <a:cxn ang="5400000">
                    <a:pos x="wd2" y="hd2"/>
                  </a:cxn>
                  <a:cxn ang="10800000">
                    <a:pos x="wd2" y="hd2"/>
                  </a:cxn>
                  <a:cxn ang="16200000">
                    <a:pos x="wd2" y="hd2"/>
                  </a:cxn>
                </a:cxnLst>
                <a:rect l="0" t="0" r="r" b="b"/>
                <a:pathLst>
                  <a:path w="21600" h="21600" extrusionOk="0">
                    <a:moveTo>
                      <a:pt x="14557" y="0"/>
                    </a:moveTo>
                    <a:lnTo>
                      <a:pt x="9391" y="8732"/>
                    </a:lnTo>
                    <a:lnTo>
                      <a:pt x="7043" y="14247"/>
                    </a:lnTo>
                    <a:lnTo>
                      <a:pt x="5165" y="18153"/>
                    </a:lnTo>
                    <a:lnTo>
                      <a:pt x="0" y="21600"/>
                    </a:lnTo>
                    <a:lnTo>
                      <a:pt x="5635" y="20221"/>
                    </a:lnTo>
                    <a:lnTo>
                      <a:pt x="10800" y="18383"/>
                    </a:lnTo>
                    <a:lnTo>
                      <a:pt x="15026" y="15855"/>
                    </a:lnTo>
                    <a:lnTo>
                      <a:pt x="18783" y="13098"/>
                    </a:lnTo>
                    <a:lnTo>
                      <a:pt x="21130" y="10111"/>
                    </a:lnTo>
                    <a:lnTo>
                      <a:pt x="21600" y="6894"/>
                    </a:lnTo>
                    <a:lnTo>
                      <a:pt x="19722" y="3447"/>
                    </a:lnTo>
                    <a:lnTo>
                      <a:pt x="14557" y="0"/>
                    </a:lnTo>
                    <a:close/>
                  </a:path>
                </a:pathLst>
              </a:custGeom>
              <a:solidFill>
                <a:schemeClr val="accent2"/>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sp>
            <p:nvSpPr>
              <p:cNvPr id="68" name="形状"/>
              <p:cNvSpPr/>
              <p:nvPr/>
            </p:nvSpPr>
            <p:spPr>
              <a:xfrm rot="1170024" flipH="1">
                <a:off x="1730605" y="1184047"/>
                <a:ext cx="190501" cy="1428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00" y="540"/>
                    </a:lnTo>
                    <a:lnTo>
                      <a:pt x="2400" y="1620"/>
                    </a:lnTo>
                    <a:lnTo>
                      <a:pt x="5200" y="4320"/>
                    </a:lnTo>
                    <a:lnTo>
                      <a:pt x="8400" y="6480"/>
                    </a:lnTo>
                    <a:lnTo>
                      <a:pt x="11600" y="8100"/>
                    </a:lnTo>
                    <a:lnTo>
                      <a:pt x="15200" y="9180"/>
                    </a:lnTo>
                    <a:lnTo>
                      <a:pt x="18400" y="9720"/>
                    </a:lnTo>
                    <a:lnTo>
                      <a:pt x="21600" y="8640"/>
                    </a:lnTo>
                    <a:lnTo>
                      <a:pt x="21200" y="13500"/>
                    </a:lnTo>
                    <a:lnTo>
                      <a:pt x="20000" y="17820"/>
                    </a:lnTo>
                    <a:lnTo>
                      <a:pt x="17600" y="20520"/>
                    </a:lnTo>
                    <a:lnTo>
                      <a:pt x="14800" y="21600"/>
                    </a:lnTo>
                    <a:lnTo>
                      <a:pt x="11200" y="21060"/>
                    </a:lnTo>
                    <a:lnTo>
                      <a:pt x="7600" y="17280"/>
                    </a:lnTo>
                    <a:lnTo>
                      <a:pt x="4000" y="10800"/>
                    </a:lnTo>
                    <a:lnTo>
                      <a:pt x="0" y="0"/>
                    </a:lnTo>
                    <a:close/>
                  </a:path>
                </a:pathLst>
              </a:custGeom>
              <a:solidFill>
                <a:schemeClr val="accent2"/>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sp>
            <p:nvSpPr>
              <p:cNvPr id="69" name="形状"/>
              <p:cNvSpPr/>
              <p:nvPr/>
            </p:nvSpPr>
            <p:spPr>
              <a:xfrm rot="1170024" flipH="1">
                <a:off x="530536" y="2877499"/>
                <a:ext cx="523876" cy="32686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870" y="184"/>
                    </a:lnTo>
                    <a:lnTo>
                      <a:pt x="2319" y="430"/>
                    </a:lnTo>
                    <a:lnTo>
                      <a:pt x="4059" y="736"/>
                    </a:lnTo>
                    <a:lnTo>
                      <a:pt x="5944" y="1135"/>
                    </a:lnTo>
                    <a:lnTo>
                      <a:pt x="8408" y="1626"/>
                    </a:lnTo>
                    <a:lnTo>
                      <a:pt x="10583" y="2148"/>
                    </a:lnTo>
                    <a:lnTo>
                      <a:pt x="12757" y="2761"/>
                    </a:lnTo>
                    <a:lnTo>
                      <a:pt x="14497" y="3467"/>
                    </a:lnTo>
                    <a:lnTo>
                      <a:pt x="16236" y="4203"/>
                    </a:lnTo>
                    <a:lnTo>
                      <a:pt x="17396" y="5063"/>
                    </a:lnTo>
                    <a:lnTo>
                      <a:pt x="17976" y="6014"/>
                    </a:lnTo>
                    <a:lnTo>
                      <a:pt x="18266" y="6995"/>
                    </a:lnTo>
                    <a:lnTo>
                      <a:pt x="17396" y="8100"/>
                    </a:lnTo>
                    <a:lnTo>
                      <a:pt x="15801" y="9266"/>
                    </a:lnTo>
                    <a:lnTo>
                      <a:pt x="13337" y="10493"/>
                    </a:lnTo>
                    <a:lnTo>
                      <a:pt x="9713" y="11843"/>
                    </a:lnTo>
                    <a:lnTo>
                      <a:pt x="5654" y="13377"/>
                    </a:lnTo>
                    <a:lnTo>
                      <a:pt x="3044" y="14789"/>
                    </a:lnTo>
                    <a:lnTo>
                      <a:pt x="1450" y="16108"/>
                    </a:lnTo>
                    <a:lnTo>
                      <a:pt x="870" y="17366"/>
                    </a:lnTo>
                    <a:lnTo>
                      <a:pt x="870" y="18562"/>
                    </a:lnTo>
                    <a:lnTo>
                      <a:pt x="1160" y="19667"/>
                    </a:lnTo>
                    <a:lnTo>
                      <a:pt x="1740" y="20649"/>
                    </a:lnTo>
                    <a:lnTo>
                      <a:pt x="2030" y="21600"/>
                    </a:lnTo>
                    <a:lnTo>
                      <a:pt x="5944" y="21109"/>
                    </a:lnTo>
                    <a:lnTo>
                      <a:pt x="5654" y="20864"/>
                    </a:lnTo>
                    <a:lnTo>
                      <a:pt x="5219" y="20158"/>
                    </a:lnTo>
                    <a:lnTo>
                      <a:pt x="4784" y="19084"/>
                    </a:lnTo>
                    <a:lnTo>
                      <a:pt x="5074" y="17642"/>
                    </a:lnTo>
                    <a:lnTo>
                      <a:pt x="5944" y="15924"/>
                    </a:lnTo>
                    <a:lnTo>
                      <a:pt x="8408" y="13960"/>
                    </a:lnTo>
                    <a:lnTo>
                      <a:pt x="12467" y="11843"/>
                    </a:lnTo>
                    <a:lnTo>
                      <a:pt x="18701" y="9603"/>
                    </a:lnTo>
                    <a:lnTo>
                      <a:pt x="20730" y="8560"/>
                    </a:lnTo>
                    <a:lnTo>
                      <a:pt x="21600" y="7210"/>
                    </a:lnTo>
                    <a:lnTo>
                      <a:pt x="20875" y="5645"/>
                    </a:lnTo>
                    <a:lnTo>
                      <a:pt x="18991" y="4111"/>
                    </a:lnTo>
                    <a:lnTo>
                      <a:pt x="15801" y="2608"/>
                    </a:lnTo>
                    <a:lnTo>
                      <a:pt x="11742" y="1350"/>
                    </a:lnTo>
                    <a:lnTo>
                      <a:pt x="6379" y="430"/>
                    </a:lnTo>
                    <a:lnTo>
                      <a:pt x="0" y="0"/>
                    </a:lnTo>
                    <a:close/>
                  </a:path>
                </a:pathLst>
              </a:custGeom>
              <a:solidFill>
                <a:schemeClr val="accent2"/>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grpSp>
        <p:sp>
          <p:nvSpPr>
            <p:cNvPr id="71" name="形状"/>
            <p:cNvSpPr/>
            <p:nvPr/>
          </p:nvSpPr>
          <p:spPr>
            <a:xfrm rot="373330" flipH="1">
              <a:off x="54323" y="3106737"/>
              <a:ext cx="512763" cy="1030289"/>
            </a:xfrm>
            <a:custGeom>
              <a:avLst/>
              <a:gdLst/>
              <a:ahLst/>
              <a:cxnLst>
                <a:cxn ang="0">
                  <a:pos x="wd2" y="hd2"/>
                </a:cxn>
                <a:cxn ang="5400000">
                  <a:pos x="wd2" y="hd2"/>
                </a:cxn>
                <a:cxn ang="10800000">
                  <a:pos x="wd2" y="hd2"/>
                </a:cxn>
                <a:cxn ang="16200000">
                  <a:pos x="wd2" y="hd2"/>
                </a:cxn>
              </a:cxnLst>
              <a:rect l="0" t="0" r="r" b="b"/>
              <a:pathLst>
                <a:path w="21600" h="21600" extrusionOk="0">
                  <a:moveTo>
                    <a:pt x="15862" y="0"/>
                  </a:moveTo>
                  <a:lnTo>
                    <a:pt x="17719" y="896"/>
                  </a:lnTo>
                  <a:lnTo>
                    <a:pt x="19406" y="2688"/>
                  </a:lnTo>
                  <a:lnTo>
                    <a:pt x="20756" y="4977"/>
                  </a:lnTo>
                  <a:lnTo>
                    <a:pt x="21600" y="7764"/>
                  </a:lnTo>
                  <a:lnTo>
                    <a:pt x="21431" y="11049"/>
                  </a:lnTo>
                  <a:lnTo>
                    <a:pt x="19575" y="14433"/>
                  </a:lnTo>
                  <a:lnTo>
                    <a:pt x="15862" y="18017"/>
                  </a:lnTo>
                  <a:lnTo>
                    <a:pt x="10125" y="21600"/>
                  </a:lnTo>
                  <a:lnTo>
                    <a:pt x="8269" y="21202"/>
                  </a:lnTo>
                  <a:lnTo>
                    <a:pt x="6413" y="20903"/>
                  </a:lnTo>
                  <a:lnTo>
                    <a:pt x="4388" y="20406"/>
                  </a:lnTo>
                  <a:lnTo>
                    <a:pt x="2700" y="20007"/>
                  </a:lnTo>
                  <a:lnTo>
                    <a:pt x="1350" y="19510"/>
                  </a:lnTo>
                  <a:lnTo>
                    <a:pt x="338" y="18912"/>
                  </a:lnTo>
                  <a:lnTo>
                    <a:pt x="0" y="18216"/>
                  </a:lnTo>
                  <a:lnTo>
                    <a:pt x="169" y="17718"/>
                  </a:lnTo>
                  <a:lnTo>
                    <a:pt x="2194" y="17021"/>
                  </a:lnTo>
                  <a:lnTo>
                    <a:pt x="4894" y="16026"/>
                  </a:lnTo>
                  <a:lnTo>
                    <a:pt x="7763" y="14931"/>
                  </a:lnTo>
                  <a:lnTo>
                    <a:pt x="10631" y="13338"/>
                  </a:lnTo>
                  <a:lnTo>
                    <a:pt x="13331" y="11148"/>
                  </a:lnTo>
                  <a:lnTo>
                    <a:pt x="15356" y="8262"/>
                  </a:lnTo>
                  <a:lnTo>
                    <a:pt x="16369" y="4579"/>
                  </a:lnTo>
                  <a:lnTo>
                    <a:pt x="15862" y="0"/>
                  </a:lnTo>
                  <a:close/>
                </a:path>
              </a:pathLst>
            </a:custGeom>
            <a:solidFill>
              <a:srgbClr val="F2DFFD"/>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sp>
          <p:nvSpPr>
            <p:cNvPr id="72" name="形状"/>
            <p:cNvSpPr/>
            <p:nvPr/>
          </p:nvSpPr>
          <p:spPr>
            <a:xfrm>
              <a:off x="286098" y="2000250"/>
              <a:ext cx="1998663" cy="2432050"/>
            </a:xfrm>
            <a:custGeom>
              <a:avLst/>
              <a:gdLst/>
              <a:ahLst/>
              <a:cxnLst>
                <a:cxn ang="0">
                  <a:pos x="wd2" y="hd2"/>
                </a:cxn>
                <a:cxn ang="5400000">
                  <a:pos x="wd2" y="hd2"/>
                </a:cxn>
                <a:cxn ang="10800000">
                  <a:pos x="wd2" y="hd2"/>
                </a:cxn>
                <a:cxn ang="16200000">
                  <a:pos x="wd2" y="hd2"/>
                </a:cxn>
              </a:cxnLst>
              <a:rect l="0" t="0" r="r" b="b"/>
              <a:pathLst>
                <a:path w="21600" h="21600" extrusionOk="0">
                  <a:moveTo>
                    <a:pt x="15286" y="21600"/>
                  </a:moveTo>
                  <a:lnTo>
                    <a:pt x="16367" y="20472"/>
                  </a:lnTo>
                  <a:lnTo>
                    <a:pt x="17705" y="18865"/>
                  </a:lnTo>
                  <a:lnTo>
                    <a:pt x="19129" y="16750"/>
                  </a:lnTo>
                  <a:lnTo>
                    <a:pt x="20485" y="14423"/>
                  </a:lnTo>
                  <a:lnTo>
                    <a:pt x="21343" y="11857"/>
                  </a:lnTo>
                  <a:lnTo>
                    <a:pt x="21600" y="9122"/>
                  </a:lnTo>
                  <a:lnTo>
                    <a:pt x="21102" y="6528"/>
                  </a:lnTo>
                  <a:lnTo>
                    <a:pt x="19558" y="4145"/>
                  </a:lnTo>
                  <a:lnTo>
                    <a:pt x="17894" y="2679"/>
                  </a:lnTo>
                  <a:lnTo>
                    <a:pt x="16487" y="1537"/>
                  </a:lnTo>
                  <a:lnTo>
                    <a:pt x="15338" y="916"/>
                  </a:lnTo>
                  <a:lnTo>
                    <a:pt x="13485" y="254"/>
                  </a:lnTo>
                  <a:lnTo>
                    <a:pt x="11014" y="0"/>
                  </a:lnTo>
                  <a:lnTo>
                    <a:pt x="7549" y="324"/>
                  </a:lnTo>
                  <a:lnTo>
                    <a:pt x="6279" y="620"/>
                  </a:lnTo>
                  <a:lnTo>
                    <a:pt x="5010" y="818"/>
                  </a:lnTo>
                  <a:lnTo>
                    <a:pt x="3929" y="1114"/>
                  </a:lnTo>
                  <a:lnTo>
                    <a:pt x="2179" y="1791"/>
                  </a:lnTo>
                  <a:lnTo>
                    <a:pt x="1407" y="2228"/>
                  </a:lnTo>
                  <a:lnTo>
                    <a:pt x="703" y="2778"/>
                  </a:lnTo>
                  <a:lnTo>
                    <a:pt x="0" y="3426"/>
                  </a:lnTo>
                  <a:lnTo>
                    <a:pt x="1304" y="3031"/>
                  </a:lnTo>
                  <a:lnTo>
                    <a:pt x="2471" y="2735"/>
                  </a:lnTo>
                  <a:lnTo>
                    <a:pt x="4804" y="2312"/>
                  </a:lnTo>
                  <a:lnTo>
                    <a:pt x="5765" y="2101"/>
                  </a:lnTo>
                  <a:lnTo>
                    <a:pt x="6811" y="2101"/>
                  </a:lnTo>
                  <a:lnTo>
                    <a:pt x="7858" y="1988"/>
                  </a:lnTo>
                  <a:lnTo>
                    <a:pt x="8767" y="2058"/>
                  </a:lnTo>
                  <a:lnTo>
                    <a:pt x="9693" y="2143"/>
                  </a:lnTo>
                  <a:lnTo>
                    <a:pt x="10603" y="2340"/>
                  </a:lnTo>
                  <a:lnTo>
                    <a:pt x="11478" y="2622"/>
                  </a:lnTo>
                  <a:lnTo>
                    <a:pt x="12267" y="2890"/>
                  </a:lnTo>
                  <a:lnTo>
                    <a:pt x="13039" y="3370"/>
                  </a:lnTo>
                  <a:lnTo>
                    <a:pt x="13914" y="3764"/>
                  </a:lnTo>
                  <a:lnTo>
                    <a:pt x="14669" y="4328"/>
                  </a:lnTo>
                  <a:lnTo>
                    <a:pt x="15424" y="4907"/>
                  </a:lnTo>
                  <a:lnTo>
                    <a:pt x="16659" y="6542"/>
                  </a:lnTo>
                  <a:lnTo>
                    <a:pt x="17431" y="8544"/>
                  </a:lnTo>
                  <a:lnTo>
                    <a:pt x="17620" y="10913"/>
                  </a:lnTo>
                  <a:lnTo>
                    <a:pt x="17534" y="13239"/>
                  </a:lnTo>
                  <a:lnTo>
                    <a:pt x="17191" y="15749"/>
                  </a:lnTo>
                  <a:lnTo>
                    <a:pt x="16573" y="18033"/>
                  </a:lnTo>
                  <a:lnTo>
                    <a:pt x="16007" y="20035"/>
                  </a:lnTo>
                  <a:lnTo>
                    <a:pt x="15286" y="21600"/>
                  </a:lnTo>
                  <a:close/>
                </a:path>
              </a:pathLst>
            </a:custGeom>
            <a:solidFill>
              <a:srgbClr val="F2DFFD"/>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sp>
          <p:nvSpPr>
            <p:cNvPr id="73" name="形状"/>
            <p:cNvSpPr/>
            <p:nvPr/>
          </p:nvSpPr>
          <p:spPr>
            <a:xfrm>
              <a:off x="19398" y="4143375"/>
              <a:ext cx="1271588" cy="7286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98" y="3247"/>
                  </a:lnTo>
                  <a:lnTo>
                    <a:pt x="1834" y="6212"/>
                  </a:lnTo>
                  <a:lnTo>
                    <a:pt x="2966" y="8847"/>
                  </a:lnTo>
                  <a:lnTo>
                    <a:pt x="4018" y="10776"/>
                  </a:lnTo>
                  <a:lnTo>
                    <a:pt x="5178" y="13082"/>
                  </a:lnTo>
                  <a:lnTo>
                    <a:pt x="6742" y="14776"/>
                  </a:lnTo>
                  <a:lnTo>
                    <a:pt x="8306" y="15812"/>
                  </a:lnTo>
                  <a:lnTo>
                    <a:pt x="9843" y="17176"/>
                  </a:lnTo>
                  <a:lnTo>
                    <a:pt x="11596" y="17929"/>
                  </a:lnTo>
                  <a:lnTo>
                    <a:pt x="13510" y="18353"/>
                  </a:lnTo>
                  <a:lnTo>
                    <a:pt x="15452" y="18447"/>
                  </a:lnTo>
                  <a:lnTo>
                    <a:pt x="17420" y="17929"/>
                  </a:lnTo>
                  <a:lnTo>
                    <a:pt x="19578" y="17035"/>
                  </a:lnTo>
                  <a:lnTo>
                    <a:pt x="21600" y="15765"/>
                  </a:lnTo>
                  <a:lnTo>
                    <a:pt x="19712" y="17741"/>
                  </a:lnTo>
                  <a:lnTo>
                    <a:pt x="17852" y="19012"/>
                  </a:lnTo>
                  <a:lnTo>
                    <a:pt x="16018" y="20329"/>
                  </a:lnTo>
                  <a:lnTo>
                    <a:pt x="14346" y="20941"/>
                  </a:lnTo>
                  <a:lnTo>
                    <a:pt x="12701" y="21600"/>
                  </a:lnTo>
                  <a:lnTo>
                    <a:pt x="11083" y="21553"/>
                  </a:lnTo>
                  <a:lnTo>
                    <a:pt x="9438" y="21553"/>
                  </a:lnTo>
                  <a:lnTo>
                    <a:pt x="7847" y="21176"/>
                  </a:lnTo>
                  <a:lnTo>
                    <a:pt x="6580" y="20518"/>
                  </a:lnTo>
                  <a:lnTo>
                    <a:pt x="5178" y="19529"/>
                  </a:lnTo>
                  <a:lnTo>
                    <a:pt x="3910" y="18541"/>
                  </a:lnTo>
                  <a:lnTo>
                    <a:pt x="2697" y="17553"/>
                  </a:lnTo>
                  <a:lnTo>
                    <a:pt x="1618" y="16329"/>
                  </a:lnTo>
                  <a:lnTo>
                    <a:pt x="0" y="13835"/>
                  </a:lnTo>
                  <a:lnTo>
                    <a:pt x="0" y="0"/>
                  </a:lnTo>
                  <a:close/>
                </a:path>
              </a:pathLst>
            </a:custGeom>
            <a:solidFill>
              <a:srgbClr val="F2DFFD"/>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sp>
          <p:nvSpPr>
            <p:cNvPr id="74" name="形状"/>
            <p:cNvSpPr/>
            <p:nvPr/>
          </p:nvSpPr>
          <p:spPr>
            <a:xfrm rot="373330" flipH="1">
              <a:off x="1444973" y="4532312"/>
              <a:ext cx="561976" cy="736601"/>
            </a:xfrm>
            <a:custGeom>
              <a:avLst/>
              <a:gdLst/>
              <a:ahLst/>
              <a:cxnLst>
                <a:cxn ang="0">
                  <a:pos x="wd2" y="hd2"/>
                </a:cxn>
                <a:cxn ang="5400000">
                  <a:pos x="wd2" y="hd2"/>
                </a:cxn>
                <a:cxn ang="10800000">
                  <a:pos x="wd2" y="hd2"/>
                </a:cxn>
                <a:cxn ang="16200000">
                  <a:pos x="wd2" y="hd2"/>
                </a:cxn>
              </a:cxnLst>
              <a:rect l="0" t="0" r="r" b="b"/>
              <a:pathLst>
                <a:path w="21600" h="21600" extrusionOk="0">
                  <a:moveTo>
                    <a:pt x="13846" y="0"/>
                  </a:moveTo>
                  <a:lnTo>
                    <a:pt x="0" y="4091"/>
                  </a:lnTo>
                  <a:lnTo>
                    <a:pt x="554" y="4255"/>
                  </a:lnTo>
                  <a:lnTo>
                    <a:pt x="2585" y="4745"/>
                  </a:lnTo>
                  <a:lnTo>
                    <a:pt x="5354" y="5891"/>
                  </a:lnTo>
                  <a:lnTo>
                    <a:pt x="8492" y="7691"/>
                  </a:lnTo>
                  <a:lnTo>
                    <a:pt x="12185" y="10145"/>
                  </a:lnTo>
                  <a:lnTo>
                    <a:pt x="15508" y="13091"/>
                  </a:lnTo>
                  <a:lnTo>
                    <a:pt x="18831" y="16855"/>
                  </a:lnTo>
                  <a:lnTo>
                    <a:pt x="21415" y="21600"/>
                  </a:lnTo>
                  <a:lnTo>
                    <a:pt x="21600" y="19636"/>
                  </a:lnTo>
                  <a:lnTo>
                    <a:pt x="21231" y="17509"/>
                  </a:lnTo>
                  <a:lnTo>
                    <a:pt x="19938" y="14727"/>
                  </a:lnTo>
                  <a:lnTo>
                    <a:pt x="18277" y="12109"/>
                  </a:lnTo>
                  <a:lnTo>
                    <a:pt x="16431" y="9491"/>
                  </a:lnTo>
                  <a:lnTo>
                    <a:pt x="14400" y="7364"/>
                  </a:lnTo>
                  <a:lnTo>
                    <a:pt x="12369" y="5891"/>
                  </a:lnTo>
                  <a:lnTo>
                    <a:pt x="10708" y="5236"/>
                  </a:lnTo>
                  <a:lnTo>
                    <a:pt x="12738" y="4745"/>
                  </a:lnTo>
                  <a:lnTo>
                    <a:pt x="14585" y="4582"/>
                  </a:lnTo>
                  <a:lnTo>
                    <a:pt x="16431" y="4255"/>
                  </a:lnTo>
                  <a:lnTo>
                    <a:pt x="18092" y="4091"/>
                  </a:lnTo>
                  <a:lnTo>
                    <a:pt x="19385" y="3927"/>
                  </a:lnTo>
                  <a:lnTo>
                    <a:pt x="20123" y="3600"/>
                  </a:lnTo>
                  <a:lnTo>
                    <a:pt x="20862" y="3436"/>
                  </a:lnTo>
                  <a:lnTo>
                    <a:pt x="21046" y="3436"/>
                  </a:lnTo>
                  <a:lnTo>
                    <a:pt x="13846" y="0"/>
                  </a:lnTo>
                  <a:close/>
                </a:path>
              </a:pathLst>
            </a:custGeom>
            <a:solidFill>
              <a:srgbClr val="F2DFFD"/>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sp>
          <p:nvSpPr>
            <p:cNvPr id="75" name="形状"/>
            <p:cNvSpPr/>
            <p:nvPr/>
          </p:nvSpPr>
          <p:spPr>
            <a:xfrm rot="373330" flipH="1">
              <a:off x="1287810" y="4729162"/>
              <a:ext cx="138114" cy="4349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7131" y="0"/>
                  </a:lnTo>
                  <a:lnTo>
                    <a:pt x="11917" y="1122"/>
                  </a:lnTo>
                  <a:lnTo>
                    <a:pt x="6703" y="2525"/>
                  </a:lnTo>
                  <a:lnTo>
                    <a:pt x="2979" y="5330"/>
                  </a:lnTo>
                  <a:lnTo>
                    <a:pt x="745" y="8416"/>
                  </a:lnTo>
                  <a:lnTo>
                    <a:pt x="0" y="12343"/>
                  </a:lnTo>
                  <a:lnTo>
                    <a:pt x="2234" y="16831"/>
                  </a:lnTo>
                  <a:lnTo>
                    <a:pt x="8193" y="21600"/>
                  </a:lnTo>
                  <a:lnTo>
                    <a:pt x="11172" y="14868"/>
                  </a:lnTo>
                  <a:lnTo>
                    <a:pt x="14152" y="10379"/>
                  </a:lnTo>
                  <a:lnTo>
                    <a:pt x="17131" y="6171"/>
                  </a:lnTo>
                  <a:lnTo>
                    <a:pt x="21600" y="0"/>
                  </a:lnTo>
                  <a:close/>
                </a:path>
              </a:pathLst>
            </a:custGeom>
            <a:solidFill>
              <a:srgbClr val="F2DFFD"/>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sp>
          <p:nvSpPr>
            <p:cNvPr id="76" name="形状"/>
            <p:cNvSpPr/>
            <p:nvPr/>
          </p:nvSpPr>
          <p:spPr>
            <a:xfrm>
              <a:off x="1908523" y="5195887"/>
              <a:ext cx="1758951" cy="1662113"/>
            </a:xfrm>
            <a:custGeom>
              <a:avLst/>
              <a:gdLst/>
              <a:ahLst/>
              <a:cxnLst>
                <a:cxn ang="0">
                  <a:pos x="wd2" y="hd2"/>
                </a:cxn>
                <a:cxn ang="5400000">
                  <a:pos x="wd2" y="hd2"/>
                </a:cxn>
                <a:cxn ang="10800000">
                  <a:pos x="wd2" y="hd2"/>
                </a:cxn>
                <a:cxn ang="16200000">
                  <a:pos x="wd2" y="hd2"/>
                </a:cxn>
              </a:cxnLst>
              <a:rect l="0" t="0" r="r" b="b"/>
              <a:pathLst>
                <a:path w="21600" h="21600" extrusionOk="0">
                  <a:moveTo>
                    <a:pt x="15284" y="21600"/>
                  </a:moveTo>
                  <a:lnTo>
                    <a:pt x="13490" y="20857"/>
                  </a:lnTo>
                  <a:lnTo>
                    <a:pt x="11833" y="19496"/>
                  </a:lnTo>
                  <a:lnTo>
                    <a:pt x="10079" y="17763"/>
                  </a:lnTo>
                  <a:lnTo>
                    <a:pt x="8422" y="16009"/>
                  </a:lnTo>
                  <a:lnTo>
                    <a:pt x="6823" y="13967"/>
                  </a:lnTo>
                  <a:lnTo>
                    <a:pt x="5186" y="11615"/>
                  </a:lnTo>
                  <a:lnTo>
                    <a:pt x="3665" y="9222"/>
                  </a:lnTo>
                  <a:lnTo>
                    <a:pt x="2378" y="6705"/>
                  </a:lnTo>
                  <a:lnTo>
                    <a:pt x="1267" y="4353"/>
                  </a:lnTo>
                  <a:lnTo>
                    <a:pt x="409" y="2084"/>
                  </a:lnTo>
                  <a:lnTo>
                    <a:pt x="0" y="0"/>
                  </a:lnTo>
                  <a:lnTo>
                    <a:pt x="2125" y="4477"/>
                  </a:lnTo>
                  <a:lnTo>
                    <a:pt x="4074" y="7798"/>
                  </a:lnTo>
                  <a:lnTo>
                    <a:pt x="5731" y="10315"/>
                  </a:lnTo>
                  <a:lnTo>
                    <a:pt x="7271" y="12172"/>
                  </a:lnTo>
                  <a:lnTo>
                    <a:pt x="8597" y="13637"/>
                  </a:lnTo>
                  <a:lnTo>
                    <a:pt x="9864" y="14709"/>
                  </a:lnTo>
                  <a:lnTo>
                    <a:pt x="10995" y="15555"/>
                  </a:lnTo>
                  <a:lnTo>
                    <a:pt x="12087" y="16525"/>
                  </a:lnTo>
                  <a:lnTo>
                    <a:pt x="14699" y="18547"/>
                  </a:lnTo>
                  <a:lnTo>
                    <a:pt x="18032" y="20156"/>
                  </a:lnTo>
                  <a:lnTo>
                    <a:pt x="21600" y="21600"/>
                  </a:lnTo>
                  <a:lnTo>
                    <a:pt x="15284" y="21600"/>
                  </a:lnTo>
                  <a:close/>
                </a:path>
              </a:pathLst>
            </a:custGeom>
            <a:solidFill>
              <a:srgbClr val="F2DFFD"/>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grpSp>
          <p:nvGrpSpPr>
            <p:cNvPr id="80" name="成组"/>
            <p:cNvGrpSpPr/>
            <p:nvPr/>
          </p:nvGrpSpPr>
          <p:grpSpPr>
            <a:xfrm>
              <a:off x="4168904" y="1033309"/>
              <a:ext cx="1016791" cy="1263819"/>
              <a:chOff x="0" y="0"/>
              <a:chExt cx="1016790" cy="1263817"/>
            </a:xfrm>
          </p:grpSpPr>
          <p:sp>
            <p:nvSpPr>
              <p:cNvPr id="77" name="三角形"/>
              <p:cNvSpPr/>
              <p:nvPr/>
            </p:nvSpPr>
            <p:spPr>
              <a:xfrm rot="3220060">
                <a:off x="415351" y="38326"/>
                <a:ext cx="287092" cy="379423"/>
              </a:xfrm>
              <a:custGeom>
                <a:avLst/>
                <a:gdLst/>
                <a:ahLst/>
                <a:cxnLst>
                  <a:cxn ang="0">
                    <a:pos x="wd2" y="hd2"/>
                  </a:cxn>
                  <a:cxn ang="5400000">
                    <a:pos x="wd2" y="hd2"/>
                  </a:cxn>
                  <a:cxn ang="10800000">
                    <a:pos x="wd2" y="hd2"/>
                  </a:cxn>
                  <a:cxn ang="16200000">
                    <a:pos x="wd2" y="hd2"/>
                  </a:cxn>
                </a:cxnLst>
                <a:rect l="0" t="0" r="r" b="b"/>
                <a:pathLst>
                  <a:path w="21600" h="21600" extrusionOk="0">
                    <a:moveTo>
                      <a:pt x="21600" y="5169"/>
                    </a:moveTo>
                    <a:lnTo>
                      <a:pt x="7027" y="0"/>
                    </a:lnTo>
                    <a:lnTo>
                      <a:pt x="0" y="21600"/>
                    </a:lnTo>
                    <a:lnTo>
                      <a:pt x="21600" y="5169"/>
                    </a:lnTo>
                    <a:close/>
                  </a:path>
                </a:pathLst>
              </a:custGeom>
              <a:solidFill>
                <a:srgbClr val="FFFFCC"/>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sp>
            <p:nvSpPr>
              <p:cNvPr id="78" name="三角形"/>
              <p:cNvSpPr/>
              <p:nvPr/>
            </p:nvSpPr>
            <p:spPr>
              <a:xfrm rot="3220060">
                <a:off x="499585" y="572722"/>
                <a:ext cx="490157" cy="3151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8206" y="0"/>
                    </a:lnTo>
                    <a:lnTo>
                      <a:pt x="21600" y="10800"/>
                    </a:lnTo>
                    <a:lnTo>
                      <a:pt x="0" y="21600"/>
                    </a:lnTo>
                    <a:close/>
                  </a:path>
                </a:pathLst>
              </a:custGeom>
              <a:solidFill>
                <a:srgbClr val="FFFFCC"/>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sp>
            <p:nvSpPr>
              <p:cNvPr id="79" name="三角形"/>
              <p:cNvSpPr/>
              <p:nvPr/>
            </p:nvSpPr>
            <p:spPr>
              <a:xfrm rot="3220060">
                <a:off x="-39399" y="929910"/>
                <a:ext cx="511163" cy="160773"/>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21600" y="0"/>
                    </a:lnTo>
                    <a:lnTo>
                      <a:pt x="19514" y="21600"/>
                    </a:lnTo>
                    <a:lnTo>
                      <a:pt x="0" y="3086"/>
                    </a:lnTo>
                    <a:close/>
                  </a:path>
                </a:pathLst>
              </a:custGeom>
              <a:solidFill>
                <a:srgbClr val="FFFFCC"/>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grpSp>
        <p:grpSp>
          <p:nvGrpSpPr>
            <p:cNvPr id="84" name="成组"/>
            <p:cNvGrpSpPr/>
            <p:nvPr/>
          </p:nvGrpSpPr>
          <p:grpSpPr>
            <a:xfrm>
              <a:off x="5664444" y="290032"/>
              <a:ext cx="899518" cy="814615"/>
              <a:chOff x="0" y="0"/>
              <a:chExt cx="899517" cy="814614"/>
            </a:xfrm>
          </p:grpSpPr>
          <p:sp>
            <p:nvSpPr>
              <p:cNvPr id="81" name="三角形"/>
              <p:cNvSpPr/>
              <p:nvPr/>
            </p:nvSpPr>
            <p:spPr>
              <a:xfrm rot="14908750">
                <a:off x="111851" y="483175"/>
                <a:ext cx="179622" cy="362720"/>
              </a:xfrm>
              <a:custGeom>
                <a:avLst/>
                <a:gdLst/>
                <a:ahLst/>
                <a:cxnLst>
                  <a:cxn ang="0">
                    <a:pos x="wd2" y="hd2"/>
                  </a:cxn>
                  <a:cxn ang="5400000">
                    <a:pos x="wd2" y="hd2"/>
                  </a:cxn>
                  <a:cxn ang="10800000">
                    <a:pos x="wd2" y="hd2"/>
                  </a:cxn>
                  <a:cxn ang="16200000">
                    <a:pos x="wd2" y="hd2"/>
                  </a:cxn>
                </a:cxnLst>
                <a:rect l="0" t="0" r="r" b="b"/>
                <a:pathLst>
                  <a:path w="21600" h="21600" extrusionOk="0">
                    <a:moveTo>
                      <a:pt x="21600" y="5169"/>
                    </a:moveTo>
                    <a:lnTo>
                      <a:pt x="7027" y="0"/>
                    </a:lnTo>
                    <a:lnTo>
                      <a:pt x="0" y="21600"/>
                    </a:lnTo>
                    <a:lnTo>
                      <a:pt x="21600" y="5169"/>
                    </a:lnTo>
                    <a:close/>
                  </a:path>
                </a:pathLst>
              </a:custGeom>
              <a:solidFill>
                <a:srgbClr val="FFFFCC"/>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sp>
            <p:nvSpPr>
              <p:cNvPr id="82" name="三角形"/>
              <p:cNvSpPr/>
              <p:nvPr/>
            </p:nvSpPr>
            <p:spPr>
              <a:xfrm rot="14908750">
                <a:off x="64957" y="170639"/>
                <a:ext cx="306672" cy="30124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8206" y="0"/>
                    </a:lnTo>
                    <a:lnTo>
                      <a:pt x="21600" y="10800"/>
                    </a:lnTo>
                    <a:lnTo>
                      <a:pt x="0" y="21600"/>
                    </a:lnTo>
                    <a:close/>
                  </a:path>
                </a:pathLst>
              </a:custGeom>
              <a:solidFill>
                <a:srgbClr val="FFFFCC"/>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sp>
            <p:nvSpPr>
              <p:cNvPr id="83" name="三角形"/>
              <p:cNvSpPr/>
              <p:nvPr/>
            </p:nvSpPr>
            <p:spPr>
              <a:xfrm rot="14908750">
                <a:off x="609460" y="100102"/>
                <a:ext cx="319815" cy="153695"/>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21600" y="0"/>
                    </a:lnTo>
                    <a:lnTo>
                      <a:pt x="19514" y="21600"/>
                    </a:lnTo>
                    <a:lnTo>
                      <a:pt x="0" y="3086"/>
                    </a:lnTo>
                    <a:close/>
                  </a:path>
                </a:pathLst>
              </a:custGeom>
              <a:solidFill>
                <a:srgbClr val="FFFFCC"/>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grpSp>
        <p:grpSp>
          <p:nvGrpSpPr>
            <p:cNvPr id="88" name="成组"/>
            <p:cNvGrpSpPr/>
            <p:nvPr/>
          </p:nvGrpSpPr>
          <p:grpSpPr>
            <a:xfrm>
              <a:off x="984292" y="5255900"/>
              <a:ext cx="1057451" cy="831420"/>
              <a:chOff x="0" y="0"/>
              <a:chExt cx="1057449" cy="831418"/>
            </a:xfrm>
          </p:grpSpPr>
          <p:sp>
            <p:nvSpPr>
              <p:cNvPr id="85" name="三角形"/>
              <p:cNvSpPr/>
              <p:nvPr/>
            </p:nvSpPr>
            <p:spPr>
              <a:xfrm rot="8524840">
                <a:off x="739559" y="261002"/>
                <a:ext cx="252278" cy="300201"/>
              </a:xfrm>
              <a:custGeom>
                <a:avLst/>
                <a:gdLst/>
                <a:ahLst/>
                <a:cxnLst>
                  <a:cxn ang="0">
                    <a:pos x="wd2" y="hd2"/>
                  </a:cxn>
                  <a:cxn ang="5400000">
                    <a:pos x="wd2" y="hd2"/>
                  </a:cxn>
                  <a:cxn ang="10800000">
                    <a:pos x="wd2" y="hd2"/>
                  </a:cxn>
                  <a:cxn ang="16200000">
                    <a:pos x="wd2" y="hd2"/>
                  </a:cxn>
                </a:cxnLst>
                <a:rect l="0" t="0" r="r" b="b"/>
                <a:pathLst>
                  <a:path w="21600" h="21600" extrusionOk="0">
                    <a:moveTo>
                      <a:pt x="21600" y="5169"/>
                    </a:moveTo>
                    <a:lnTo>
                      <a:pt x="7027" y="0"/>
                    </a:lnTo>
                    <a:lnTo>
                      <a:pt x="0" y="21600"/>
                    </a:lnTo>
                    <a:lnTo>
                      <a:pt x="21600" y="5169"/>
                    </a:lnTo>
                    <a:close/>
                  </a:path>
                </a:pathLst>
              </a:custGeom>
              <a:solidFill>
                <a:srgbClr val="FFFFCC"/>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sp>
            <p:nvSpPr>
              <p:cNvPr id="86" name="三角形"/>
              <p:cNvSpPr/>
              <p:nvPr/>
            </p:nvSpPr>
            <p:spPr>
              <a:xfrm rot="8524840">
                <a:off x="224775" y="476069"/>
                <a:ext cx="430718" cy="24932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8206" y="0"/>
                    </a:lnTo>
                    <a:lnTo>
                      <a:pt x="21600" y="10800"/>
                    </a:lnTo>
                    <a:lnTo>
                      <a:pt x="0" y="21600"/>
                    </a:lnTo>
                    <a:close/>
                  </a:path>
                </a:pathLst>
              </a:custGeom>
              <a:solidFill>
                <a:srgbClr val="FFFFCC"/>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sp>
            <p:nvSpPr>
              <p:cNvPr id="87" name="三角形"/>
              <p:cNvSpPr/>
              <p:nvPr/>
            </p:nvSpPr>
            <p:spPr>
              <a:xfrm rot="8524840">
                <a:off x="-8330" y="124593"/>
                <a:ext cx="449178" cy="12720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21600" y="0"/>
                    </a:lnTo>
                    <a:lnTo>
                      <a:pt x="19514" y="21600"/>
                    </a:lnTo>
                    <a:lnTo>
                      <a:pt x="0" y="3086"/>
                    </a:lnTo>
                    <a:close/>
                  </a:path>
                </a:pathLst>
              </a:custGeom>
              <a:solidFill>
                <a:srgbClr val="FFFFCC"/>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grpSp>
        <p:grpSp>
          <p:nvGrpSpPr>
            <p:cNvPr id="92" name="成组"/>
            <p:cNvGrpSpPr/>
            <p:nvPr/>
          </p:nvGrpSpPr>
          <p:grpSpPr>
            <a:xfrm>
              <a:off x="392890" y="443632"/>
              <a:ext cx="1693297" cy="1147946"/>
              <a:chOff x="0" y="0"/>
              <a:chExt cx="1693295" cy="1147944"/>
            </a:xfrm>
          </p:grpSpPr>
          <p:sp>
            <p:nvSpPr>
              <p:cNvPr id="89" name="三角形"/>
              <p:cNvSpPr/>
              <p:nvPr/>
            </p:nvSpPr>
            <p:spPr>
              <a:xfrm rot="4106450" flipH="1">
                <a:off x="1201869" y="618391"/>
                <a:ext cx="357225" cy="531551"/>
              </a:xfrm>
              <a:custGeom>
                <a:avLst/>
                <a:gdLst/>
                <a:ahLst/>
                <a:cxnLst>
                  <a:cxn ang="0">
                    <a:pos x="wd2" y="hd2"/>
                  </a:cxn>
                  <a:cxn ang="5400000">
                    <a:pos x="wd2" y="hd2"/>
                  </a:cxn>
                  <a:cxn ang="10800000">
                    <a:pos x="wd2" y="hd2"/>
                  </a:cxn>
                  <a:cxn ang="16200000">
                    <a:pos x="wd2" y="hd2"/>
                  </a:cxn>
                </a:cxnLst>
                <a:rect l="0" t="0" r="r" b="b"/>
                <a:pathLst>
                  <a:path w="21600" h="21600" extrusionOk="0">
                    <a:moveTo>
                      <a:pt x="21600" y="5169"/>
                    </a:moveTo>
                    <a:lnTo>
                      <a:pt x="7027" y="0"/>
                    </a:lnTo>
                    <a:lnTo>
                      <a:pt x="0" y="21600"/>
                    </a:lnTo>
                    <a:lnTo>
                      <a:pt x="21600" y="5169"/>
                    </a:lnTo>
                    <a:close/>
                  </a:path>
                </a:pathLst>
              </a:custGeom>
              <a:solidFill>
                <a:srgbClr val="FFFFCC"/>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sp>
            <p:nvSpPr>
              <p:cNvPr id="90" name="三角形"/>
              <p:cNvSpPr/>
              <p:nvPr/>
            </p:nvSpPr>
            <p:spPr>
              <a:xfrm rot="4106450" flipH="1">
                <a:off x="647497" y="143994"/>
                <a:ext cx="609897" cy="44145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8206" y="0"/>
                    </a:lnTo>
                    <a:lnTo>
                      <a:pt x="21600" y="10800"/>
                    </a:lnTo>
                    <a:lnTo>
                      <a:pt x="0" y="21600"/>
                    </a:lnTo>
                    <a:close/>
                  </a:path>
                </a:pathLst>
              </a:custGeom>
              <a:solidFill>
                <a:srgbClr val="FFFFCC"/>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sp>
            <p:nvSpPr>
              <p:cNvPr id="91" name="三角形"/>
              <p:cNvSpPr/>
              <p:nvPr/>
            </p:nvSpPr>
            <p:spPr>
              <a:xfrm rot="4106450" flipH="1">
                <a:off x="-96421" y="657969"/>
                <a:ext cx="636035" cy="2252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21600" y="0"/>
                    </a:lnTo>
                    <a:lnTo>
                      <a:pt x="19514" y="21600"/>
                    </a:lnTo>
                    <a:lnTo>
                      <a:pt x="0" y="3086"/>
                    </a:lnTo>
                    <a:close/>
                  </a:path>
                </a:pathLst>
              </a:custGeom>
              <a:solidFill>
                <a:srgbClr val="FFFFCC"/>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grpSp>
        <p:grpSp>
          <p:nvGrpSpPr>
            <p:cNvPr id="96" name="成组"/>
            <p:cNvGrpSpPr/>
            <p:nvPr/>
          </p:nvGrpSpPr>
          <p:grpSpPr>
            <a:xfrm>
              <a:off x="7404801" y="3710168"/>
              <a:ext cx="1157996" cy="1610414"/>
              <a:chOff x="0" y="0"/>
              <a:chExt cx="1157994" cy="1610413"/>
            </a:xfrm>
          </p:grpSpPr>
          <p:sp>
            <p:nvSpPr>
              <p:cNvPr id="93" name="三角形"/>
              <p:cNvSpPr/>
              <p:nvPr/>
            </p:nvSpPr>
            <p:spPr>
              <a:xfrm rot="10015322" flipH="1">
                <a:off x="55506" y="1045340"/>
                <a:ext cx="357225" cy="531551"/>
              </a:xfrm>
              <a:custGeom>
                <a:avLst/>
                <a:gdLst/>
                <a:ahLst/>
                <a:cxnLst>
                  <a:cxn ang="0">
                    <a:pos x="wd2" y="hd2"/>
                  </a:cxn>
                  <a:cxn ang="5400000">
                    <a:pos x="wd2" y="hd2"/>
                  </a:cxn>
                  <a:cxn ang="10800000">
                    <a:pos x="wd2" y="hd2"/>
                  </a:cxn>
                  <a:cxn ang="16200000">
                    <a:pos x="wd2" y="hd2"/>
                  </a:cxn>
                </a:cxnLst>
                <a:rect l="0" t="0" r="r" b="b"/>
                <a:pathLst>
                  <a:path w="21600" h="21600" extrusionOk="0">
                    <a:moveTo>
                      <a:pt x="21600" y="5169"/>
                    </a:moveTo>
                    <a:lnTo>
                      <a:pt x="7027" y="0"/>
                    </a:lnTo>
                    <a:lnTo>
                      <a:pt x="0" y="21600"/>
                    </a:lnTo>
                    <a:lnTo>
                      <a:pt x="21600" y="5169"/>
                    </a:lnTo>
                    <a:close/>
                  </a:path>
                </a:pathLst>
              </a:custGeom>
              <a:solidFill>
                <a:srgbClr val="FFFFCC"/>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sp>
            <p:nvSpPr>
              <p:cNvPr id="94" name="三角形"/>
              <p:cNvSpPr/>
              <p:nvPr/>
            </p:nvSpPr>
            <p:spPr>
              <a:xfrm rot="10015322" flipH="1">
                <a:off x="506063" y="743642"/>
                <a:ext cx="609896" cy="44145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8206" y="0"/>
                    </a:lnTo>
                    <a:lnTo>
                      <a:pt x="21600" y="10800"/>
                    </a:lnTo>
                    <a:lnTo>
                      <a:pt x="0" y="21600"/>
                    </a:lnTo>
                    <a:close/>
                  </a:path>
                </a:pathLst>
              </a:custGeom>
              <a:solidFill>
                <a:srgbClr val="FFFFCC"/>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sp>
            <p:nvSpPr>
              <p:cNvPr id="95" name="三角形"/>
              <p:cNvSpPr/>
              <p:nvPr/>
            </p:nvSpPr>
            <p:spPr>
              <a:xfrm rot="10015322" flipH="1">
                <a:off x="199357" y="69038"/>
                <a:ext cx="636035" cy="2252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21600" y="0"/>
                    </a:lnTo>
                    <a:lnTo>
                      <a:pt x="19514" y="21600"/>
                    </a:lnTo>
                    <a:lnTo>
                      <a:pt x="0" y="3086"/>
                    </a:lnTo>
                    <a:close/>
                  </a:path>
                </a:pathLst>
              </a:custGeom>
              <a:solidFill>
                <a:srgbClr val="FFFFCC"/>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grpSp>
        <p:sp>
          <p:nvSpPr>
            <p:cNvPr id="97" name="线条"/>
            <p:cNvSpPr/>
            <p:nvPr/>
          </p:nvSpPr>
          <p:spPr>
            <a:xfrm>
              <a:off x="1951385" y="3175"/>
              <a:ext cx="1368426" cy="14065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0" y="2609"/>
                  </a:lnTo>
                  <a:lnTo>
                    <a:pt x="927" y="6387"/>
                  </a:lnTo>
                  <a:lnTo>
                    <a:pt x="2080" y="9995"/>
                  </a:lnTo>
                  <a:lnTo>
                    <a:pt x="3734" y="13311"/>
                  </a:lnTo>
                  <a:lnTo>
                    <a:pt x="5939" y="16237"/>
                  </a:lnTo>
                  <a:lnTo>
                    <a:pt x="8470" y="18626"/>
                  </a:lnTo>
                  <a:lnTo>
                    <a:pt x="11276" y="20430"/>
                  </a:lnTo>
                  <a:lnTo>
                    <a:pt x="14509" y="21429"/>
                  </a:lnTo>
                  <a:lnTo>
                    <a:pt x="17891" y="21600"/>
                  </a:lnTo>
                  <a:lnTo>
                    <a:pt x="21600" y="20747"/>
                  </a:lnTo>
                  <a:lnTo>
                    <a:pt x="19645" y="20869"/>
                  </a:lnTo>
                  <a:lnTo>
                    <a:pt x="17541" y="20357"/>
                  </a:lnTo>
                  <a:lnTo>
                    <a:pt x="15561" y="19357"/>
                  </a:lnTo>
                  <a:lnTo>
                    <a:pt x="13581" y="17748"/>
                  </a:lnTo>
                  <a:lnTo>
                    <a:pt x="11677" y="15822"/>
                  </a:lnTo>
                  <a:lnTo>
                    <a:pt x="9948" y="13579"/>
                  </a:lnTo>
                  <a:lnTo>
                    <a:pt x="8369" y="11068"/>
                  </a:lnTo>
                  <a:lnTo>
                    <a:pt x="6991" y="8265"/>
                  </a:lnTo>
                  <a:lnTo>
                    <a:pt x="5964" y="5485"/>
                  </a:lnTo>
                  <a:lnTo>
                    <a:pt x="5137" y="2560"/>
                  </a:lnTo>
                  <a:lnTo>
                    <a:pt x="4611" y="73"/>
                  </a:lnTo>
                </a:path>
              </a:pathLst>
            </a:custGeom>
            <a:solidFill>
              <a:schemeClr val="accent1"/>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sp>
          <p:nvSpPr>
            <p:cNvPr id="98" name="形状"/>
            <p:cNvSpPr/>
            <p:nvPr/>
          </p:nvSpPr>
          <p:spPr>
            <a:xfrm rot="20632526" flipH="1">
              <a:off x="3445223" y="161925"/>
              <a:ext cx="1081088" cy="9413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278"/>
                  </a:lnTo>
                  <a:lnTo>
                    <a:pt x="504" y="6835"/>
                  </a:lnTo>
                  <a:lnTo>
                    <a:pt x="925" y="8932"/>
                  </a:lnTo>
                  <a:lnTo>
                    <a:pt x="1513" y="10846"/>
                  </a:lnTo>
                  <a:lnTo>
                    <a:pt x="2269" y="12851"/>
                  </a:lnTo>
                  <a:lnTo>
                    <a:pt x="3194" y="14673"/>
                  </a:lnTo>
                  <a:lnTo>
                    <a:pt x="4286" y="16223"/>
                  </a:lnTo>
                  <a:lnTo>
                    <a:pt x="5631" y="17681"/>
                  </a:lnTo>
                  <a:lnTo>
                    <a:pt x="7228" y="18957"/>
                  </a:lnTo>
                  <a:lnTo>
                    <a:pt x="8909" y="19959"/>
                  </a:lnTo>
                  <a:lnTo>
                    <a:pt x="11010" y="20780"/>
                  </a:lnTo>
                  <a:lnTo>
                    <a:pt x="13279" y="21327"/>
                  </a:lnTo>
                  <a:lnTo>
                    <a:pt x="15801" y="21600"/>
                  </a:lnTo>
                  <a:lnTo>
                    <a:pt x="18490" y="21509"/>
                  </a:lnTo>
                  <a:lnTo>
                    <a:pt x="21600" y="21144"/>
                  </a:lnTo>
                  <a:lnTo>
                    <a:pt x="18826" y="20689"/>
                  </a:lnTo>
                  <a:lnTo>
                    <a:pt x="16389" y="20051"/>
                  </a:lnTo>
                  <a:lnTo>
                    <a:pt x="14288" y="19322"/>
                  </a:lnTo>
                  <a:lnTo>
                    <a:pt x="12439" y="18592"/>
                  </a:lnTo>
                  <a:lnTo>
                    <a:pt x="10758" y="17590"/>
                  </a:lnTo>
                  <a:lnTo>
                    <a:pt x="9413" y="16587"/>
                  </a:lnTo>
                  <a:lnTo>
                    <a:pt x="8153" y="15403"/>
                  </a:lnTo>
                  <a:lnTo>
                    <a:pt x="7060" y="14127"/>
                  </a:lnTo>
                  <a:lnTo>
                    <a:pt x="6051" y="12851"/>
                  </a:lnTo>
                  <a:lnTo>
                    <a:pt x="5127" y="11392"/>
                  </a:lnTo>
                  <a:lnTo>
                    <a:pt x="4370" y="9752"/>
                  </a:lnTo>
                  <a:lnTo>
                    <a:pt x="3614" y="8020"/>
                  </a:lnTo>
                  <a:lnTo>
                    <a:pt x="2774" y="6289"/>
                  </a:lnTo>
                  <a:lnTo>
                    <a:pt x="1933" y="4284"/>
                  </a:lnTo>
                  <a:lnTo>
                    <a:pt x="1009" y="2187"/>
                  </a:lnTo>
                  <a:lnTo>
                    <a:pt x="0" y="0"/>
                  </a:lnTo>
                  <a:close/>
                </a:path>
              </a:pathLst>
            </a:custGeom>
            <a:solidFill>
              <a:schemeClr val="accent1"/>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sp>
          <p:nvSpPr>
            <p:cNvPr id="99" name="形状"/>
            <p:cNvSpPr/>
            <p:nvPr/>
          </p:nvSpPr>
          <p:spPr>
            <a:xfrm rot="20632526" flipH="1">
              <a:off x="3189635" y="1362075"/>
              <a:ext cx="523876" cy="441325"/>
            </a:xfrm>
            <a:custGeom>
              <a:avLst/>
              <a:gdLst/>
              <a:ahLst/>
              <a:cxnLst>
                <a:cxn ang="0">
                  <a:pos x="wd2" y="hd2"/>
                </a:cxn>
                <a:cxn ang="5400000">
                  <a:pos x="wd2" y="hd2"/>
                </a:cxn>
                <a:cxn ang="10800000">
                  <a:pos x="wd2" y="hd2"/>
                </a:cxn>
                <a:cxn ang="16200000">
                  <a:pos x="wd2" y="hd2"/>
                </a:cxn>
              </a:cxnLst>
              <a:rect l="0" t="0" r="r" b="b"/>
              <a:pathLst>
                <a:path w="21600" h="21600" extrusionOk="0">
                  <a:moveTo>
                    <a:pt x="13413" y="0"/>
                  </a:moveTo>
                  <a:lnTo>
                    <a:pt x="21600" y="21207"/>
                  </a:lnTo>
                  <a:lnTo>
                    <a:pt x="20903" y="21011"/>
                  </a:lnTo>
                  <a:lnTo>
                    <a:pt x="18639" y="20618"/>
                  </a:lnTo>
                  <a:lnTo>
                    <a:pt x="15503" y="19833"/>
                  </a:lnTo>
                  <a:lnTo>
                    <a:pt x="11845" y="19440"/>
                  </a:lnTo>
                  <a:lnTo>
                    <a:pt x="7839" y="19047"/>
                  </a:lnTo>
                  <a:lnTo>
                    <a:pt x="4355" y="19244"/>
                  </a:lnTo>
                  <a:lnTo>
                    <a:pt x="1568" y="20029"/>
                  </a:lnTo>
                  <a:lnTo>
                    <a:pt x="0" y="21600"/>
                  </a:lnTo>
                  <a:lnTo>
                    <a:pt x="697" y="19244"/>
                  </a:lnTo>
                  <a:lnTo>
                    <a:pt x="1394" y="17476"/>
                  </a:lnTo>
                  <a:lnTo>
                    <a:pt x="2787" y="16102"/>
                  </a:lnTo>
                  <a:lnTo>
                    <a:pt x="4355" y="14924"/>
                  </a:lnTo>
                  <a:lnTo>
                    <a:pt x="6271" y="14138"/>
                  </a:lnTo>
                  <a:lnTo>
                    <a:pt x="8187" y="13942"/>
                  </a:lnTo>
                  <a:lnTo>
                    <a:pt x="10277" y="13942"/>
                  </a:lnTo>
                  <a:lnTo>
                    <a:pt x="12542" y="14531"/>
                  </a:lnTo>
                  <a:lnTo>
                    <a:pt x="12716" y="13942"/>
                  </a:lnTo>
                  <a:lnTo>
                    <a:pt x="12194" y="10996"/>
                  </a:lnTo>
                  <a:lnTo>
                    <a:pt x="11671" y="7462"/>
                  </a:lnTo>
                  <a:lnTo>
                    <a:pt x="11323" y="5891"/>
                  </a:lnTo>
                  <a:lnTo>
                    <a:pt x="10974" y="5891"/>
                  </a:lnTo>
                  <a:lnTo>
                    <a:pt x="10626" y="5695"/>
                  </a:lnTo>
                  <a:lnTo>
                    <a:pt x="9929" y="4516"/>
                  </a:lnTo>
                  <a:lnTo>
                    <a:pt x="9929" y="3731"/>
                  </a:lnTo>
                  <a:lnTo>
                    <a:pt x="10277" y="2749"/>
                  </a:lnTo>
                  <a:lnTo>
                    <a:pt x="11497" y="1571"/>
                  </a:lnTo>
                  <a:lnTo>
                    <a:pt x="13413" y="0"/>
                  </a:lnTo>
                  <a:close/>
                </a:path>
              </a:pathLst>
            </a:custGeom>
            <a:solidFill>
              <a:schemeClr val="accent1"/>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sp>
          <p:nvSpPr>
            <p:cNvPr id="100" name="形状"/>
            <p:cNvSpPr/>
            <p:nvPr/>
          </p:nvSpPr>
          <p:spPr>
            <a:xfrm rot="20632526" flipH="1">
              <a:off x="3549998" y="1282700"/>
              <a:ext cx="195263" cy="369888"/>
            </a:xfrm>
            <a:custGeom>
              <a:avLst/>
              <a:gdLst/>
              <a:ahLst/>
              <a:cxnLst>
                <a:cxn ang="0">
                  <a:pos x="wd2" y="hd2"/>
                </a:cxn>
                <a:cxn ang="5400000">
                  <a:pos x="wd2" y="hd2"/>
                </a:cxn>
                <a:cxn ang="10800000">
                  <a:pos x="wd2" y="hd2"/>
                </a:cxn>
                <a:cxn ang="16200000">
                  <a:pos x="wd2" y="hd2"/>
                </a:cxn>
              </a:cxnLst>
              <a:rect l="0" t="0" r="r" b="b"/>
              <a:pathLst>
                <a:path w="21600" h="21600" extrusionOk="0">
                  <a:moveTo>
                    <a:pt x="14557" y="0"/>
                  </a:moveTo>
                  <a:lnTo>
                    <a:pt x="9391" y="8732"/>
                  </a:lnTo>
                  <a:lnTo>
                    <a:pt x="7043" y="14247"/>
                  </a:lnTo>
                  <a:lnTo>
                    <a:pt x="5165" y="18153"/>
                  </a:lnTo>
                  <a:lnTo>
                    <a:pt x="0" y="21600"/>
                  </a:lnTo>
                  <a:lnTo>
                    <a:pt x="5635" y="20221"/>
                  </a:lnTo>
                  <a:lnTo>
                    <a:pt x="10800" y="18383"/>
                  </a:lnTo>
                  <a:lnTo>
                    <a:pt x="15026" y="15855"/>
                  </a:lnTo>
                  <a:lnTo>
                    <a:pt x="18783" y="13098"/>
                  </a:lnTo>
                  <a:lnTo>
                    <a:pt x="21130" y="10111"/>
                  </a:lnTo>
                  <a:lnTo>
                    <a:pt x="21600" y="6894"/>
                  </a:lnTo>
                  <a:lnTo>
                    <a:pt x="19722" y="3447"/>
                  </a:lnTo>
                  <a:lnTo>
                    <a:pt x="14557" y="0"/>
                  </a:lnTo>
                  <a:close/>
                </a:path>
              </a:pathLst>
            </a:custGeom>
            <a:solidFill>
              <a:schemeClr val="accent1"/>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sp>
          <p:nvSpPr>
            <p:cNvPr id="101" name="形状"/>
            <p:cNvSpPr/>
            <p:nvPr/>
          </p:nvSpPr>
          <p:spPr>
            <a:xfrm>
              <a:off x="2564160" y="0"/>
              <a:ext cx="196851" cy="19208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9684" y="1607"/>
                  </a:lnTo>
                  <a:lnTo>
                    <a:pt x="17245" y="4463"/>
                  </a:lnTo>
                  <a:lnTo>
                    <a:pt x="14110" y="7319"/>
                  </a:lnTo>
                  <a:lnTo>
                    <a:pt x="10974" y="9640"/>
                  </a:lnTo>
                  <a:lnTo>
                    <a:pt x="7142" y="11782"/>
                  </a:lnTo>
                  <a:lnTo>
                    <a:pt x="3832" y="13210"/>
                  </a:lnTo>
                  <a:lnTo>
                    <a:pt x="0" y="13388"/>
                  </a:lnTo>
                  <a:lnTo>
                    <a:pt x="1742" y="17137"/>
                  </a:lnTo>
                  <a:lnTo>
                    <a:pt x="4006" y="20172"/>
                  </a:lnTo>
                  <a:lnTo>
                    <a:pt x="7142" y="21600"/>
                  </a:lnTo>
                  <a:lnTo>
                    <a:pt x="10452" y="21600"/>
                  </a:lnTo>
                  <a:lnTo>
                    <a:pt x="14458" y="19815"/>
                  </a:lnTo>
                  <a:lnTo>
                    <a:pt x="17594" y="15709"/>
                  </a:lnTo>
                  <a:lnTo>
                    <a:pt x="20206" y="9461"/>
                  </a:lnTo>
                  <a:lnTo>
                    <a:pt x="21600" y="0"/>
                  </a:lnTo>
                  <a:close/>
                </a:path>
              </a:pathLst>
            </a:custGeom>
            <a:solidFill>
              <a:schemeClr val="accent1"/>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sp>
          <p:nvSpPr>
            <p:cNvPr id="102" name="形状"/>
            <p:cNvSpPr/>
            <p:nvPr/>
          </p:nvSpPr>
          <p:spPr>
            <a:xfrm rot="20632526" flipH="1">
              <a:off x="3469035" y="1965325"/>
              <a:ext cx="623889" cy="36512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870" y="184"/>
                  </a:lnTo>
                  <a:lnTo>
                    <a:pt x="2319" y="430"/>
                  </a:lnTo>
                  <a:lnTo>
                    <a:pt x="4059" y="736"/>
                  </a:lnTo>
                  <a:lnTo>
                    <a:pt x="5944" y="1135"/>
                  </a:lnTo>
                  <a:lnTo>
                    <a:pt x="8408" y="1626"/>
                  </a:lnTo>
                  <a:lnTo>
                    <a:pt x="10583" y="2148"/>
                  </a:lnTo>
                  <a:lnTo>
                    <a:pt x="12757" y="2761"/>
                  </a:lnTo>
                  <a:lnTo>
                    <a:pt x="14497" y="3467"/>
                  </a:lnTo>
                  <a:lnTo>
                    <a:pt x="16236" y="4203"/>
                  </a:lnTo>
                  <a:lnTo>
                    <a:pt x="17396" y="5063"/>
                  </a:lnTo>
                  <a:lnTo>
                    <a:pt x="17976" y="6014"/>
                  </a:lnTo>
                  <a:lnTo>
                    <a:pt x="18266" y="6995"/>
                  </a:lnTo>
                  <a:lnTo>
                    <a:pt x="17396" y="8100"/>
                  </a:lnTo>
                  <a:lnTo>
                    <a:pt x="15801" y="9266"/>
                  </a:lnTo>
                  <a:lnTo>
                    <a:pt x="13337" y="10493"/>
                  </a:lnTo>
                  <a:lnTo>
                    <a:pt x="9713" y="11843"/>
                  </a:lnTo>
                  <a:lnTo>
                    <a:pt x="5654" y="13377"/>
                  </a:lnTo>
                  <a:lnTo>
                    <a:pt x="3044" y="14789"/>
                  </a:lnTo>
                  <a:lnTo>
                    <a:pt x="1450" y="16108"/>
                  </a:lnTo>
                  <a:lnTo>
                    <a:pt x="870" y="17366"/>
                  </a:lnTo>
                  <a:lnTo>
                    <a:pt x="870" y="18562"/>
                  </a:lnTo>
                  <a:lnTo>
                    <a:pt x="1160" y="19667"/>
                  </a:lnTo>
                  <a:lnTo>
                    <a:pt x="1740" y="20649"/>
                  </a:lnTo>
                  <a:lnTo>
                    <a:pt x="2030" y="21600"/>
                  </a:lnTo>
                  <a:lnTo>
                    <a:pt x="5944" y="21109"/>
                  </a:lnTo>
                  <a:lnTo>
                    <a:pt x="5654" y="20864"/>
                  </a:lnTo>
                  <a:lnTo>
                    <a:pt x="5219" y="20158"/>
                  </a:lnTo>
                  <a:lnTo>
                    <a:pt x="4784" y="19084"/>
                  </a:lnTo>
                  <a:lnTo>
                    <a:pt x="5074" y="17642"/>
                  </a:lnTo>
                  <a:lnTo>
                    <a:pt x="5944" y="15924"/>
                  </a:lnTo>
                  <a:lnTo>
                    <a:pt x="8408" y="13960"/>
                  </a:lnTo>
                  <a:lnTo>
                    <a:pt x="12467" y="11843"/>
                  </a:lnTo>
                  <a:lnTo>
                    <a:pt x="18701" y="9603"/>
                  </a:lnTo>
                  <a:lnTo>
                    <a:pt x="20730" y="8560"/>
                  </a:lnTo>
                  <a:lnTo>
                    <a:pt x="21600" y="7210"/>
                  </a:lnTo>
                  <a:lnTo>
                    <a:pt x="20875" y="5645"/>
                  </a:lnTo>
                  <a:lnTo>
                    <a:pt x="18991" y="4111"/>
                  </a:lnTo>
                  <a:lnTo>
                    <a:pt x="15801" y="2608"/>
                  </a:lnTo>
                  <a:lnTo>
                    <a:pt x="11742" y="1350"/>
                  </a:lnTo>
                  <a:lnTo>
                    <a:pt x="6379" y="430"/>
                  </a:lnTo>
                  <a:lnTo>
                    <a:pt x="0" y="0"/>
                  </a:lnTo>
                  <a:close/>
                </a:path>
              </a:pathLst>
            </a:custGeom>
            <a:solidFill>
              <a:schemeClr val="accent1"/>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sp>
          <p:nvSpPr>
            <p:cNvPr id="103" name="三角形"/>
            <p:cNvSpPr/>
            <p:nvPr/>
          </p:nvSpPr>
          <p:spPr>
            <a:xfrm>
              <a:off x="19398" y="2933700"/>
              <a:ext cx="57151" cy="2095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964"/>
                  </a:lnTo>
                  <a:lnTo>
                    <a:pt x="0" y="21600"/>
                  </a:lnTo>
                  <a:lnTo>
                    <a:pt x="0" y="0"/>
                  </a:lnTo>
                  <a:close/>
                </a:path>
              </a:pathLst>
            </a:custGeom>
            <a:solidFill>
              <a:srgbClr val="F2DFFD"/>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grpSp>
      <p:sp>
        <p:nvSpPr>
          <p:cNvPr id="10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112" name="标题文本"/>
          <p:cNvSpPr txBox="1">
            <a:spLocks noGrp="1"/>
          </p:cNvSpPr>
          <p:nvPr>
            <p:ph type="title"/>
          </p:nvPr>
        </p:nvSpPr>
        <p:spPr>
          <a:prstGeom prst="rect">
            <a:avLst/>
          </a:prstGeom>
        </p:spPr>
        <p:txBody>
          <a:bodyPr/>
          <a:lstStyle/>
          <a:p>
            <a:r>
              <a:t>标题文本</a:t>
            </a:r>
          </a:p>
        </p:txBody>
      </p:sp>
      <p:sp>
        <p:nvSpPr>
          <p:cNvPr id="113"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1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121" name="标题文本"/>
          <p:cNvSpPr txBox="1">
            <a:spLocks noGrp="1"/>
          </p:cNvSpPr>
          <p:nvPr>
            <p:ph type="title"/>
          </p:nvPr>
        </p:nvSpPr>
        <p:spPr>
          <a:prstGeom prst="rect">
            <a:avLst/>
          </a:prstGeom>
        </p:spPr>
        <p:txBody>
          <a:bodyPr/>
          <a:lstStyle/>
          <a:p>
            <a:r>
              <a:t>标题文本</a:t>
            </a:r>
          </a:p>
        </p:txBody>
      </p:sp>
      <p:sp>
        <p:nvSpPr>
          <p:cNvPr id="122"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2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130" name="标题文本"/>
          <p:cNvSpPr txBox="1">
            <a:spLocks noGrp="1"/>
          </p:cNvSpPr>
          <p:nvPr>
            <p:ph type="title"/>
          </p:nvPr>
        </p:nvSpPr>
        <p:spPr>
          <a:prstGeom prst="rect">
            <a:avLst/>
          </a:prstGeom>
        </p:spPr>
        <p:txBody>
          <a:bodyPr/>
          <a:lstStyle/>
          <a:p>
            <a:r>
              <a:t>标题文本</a:t>
            </a:r>
          </a:p>
        </p:txBody>
      </p:sp>
      <p:sp>
        <p:nvSpPr>
          <p:cNvPr id="131"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3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139" name="标题文本"/>
          <p:cNvSpPr txBox="1">
            <a:spLocks noGrp="1"/>
          </p:cNvSpPr>
          <p:nvPr>
            <p:ph type="title"/>
          </p:nvPr>
        </p:nvSpPr>
        <p:spPr>
          <a:prstGeom prst="rect">
            <a:avLst/>
          </a:prstGeom>
        </p:spPr>
        <p:txBody>
          <a:bodyPr/>
          <a:lstStyle/>
          <a:p>
            <a:r>
              <a:t>标题文本</a:t>
            </a:r>
          </a:p>
        </p:txBody>
      </p:sp>
      <p:sp>
        <p:nvSpPr>
          <p:cNvPr id="140"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4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148" name="标题文本"/>
          <p:cNvSpPr txBox="1">
            <a:spLocks noGrp="1"/>
          </p:cNvSpPr>
          <p:nvPr>
            <p:ph type="title"/>
          </p:nvPr>
        </p:nvSpPr>
        <p:spPr>
          <a:prstGeom prst="rect">
            <a:avLst/>
          </a:prstGeom>
        </p:spPr>
        <p:txBody>
          <a:bodyPr/>
          <a:lstStyle/>
          <a:p>
            <a:r>
              <a:t>标题文本</a:t>
            </a:r>
          </a:p>
        </p:txBody>
      </p:sp>
      <p:sp>
        <p:nvSpPr>
          <p:cNvPr id="149"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5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15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Default 0">
    <p:spTree>
      <p:nvGrpSpPr>
        <p:cNvPr id="1" name=""/>
        <p:cNvGrpSpPr/>
        <p:nvPr/>
      </p:nvGrpSpPr>
      <p:grpSpPr>
        <a:xfrm>
          <a:off x="0" y="0"/>
          <a:ext cx="0" cy="0"/>
          <a:chOff x="0" y="0"/>
          <a:chExt cx="0" cy="0"/>
        </a:xfrm>
      </p:grpSpPr>
      <p:sp>
        <p:nvSpPr>
          <p:cNvPr id="16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4" name="成组"/>
          <p:cNvGrpSpPr/>
          <p:nvPr/>
        </p:nvGrpSpPr>
        <p:grpSpPr>
          <a:xfrm>
            <a:off x="-115553" y="-93634"/>
            <a:ext cx="3659460" cy="6950047"/>
            <a:chOff x="0" y="0"/>
            <a:chExt cx="2744594" cy="6950046"/>
          </a:xfrm>
        </p:grpSpPr>
        <p:sp>
          <p:nvSpPr>
            <p:cNvPr id="2" name="形状"/>
            <p:cNvSpPr/>
            <p:nvPr/>
          </p:nvSpPr>
          <p:spPr>
            <a:xfrm>
              <a:off x="83243" y="5293273"/>
              <a:ext cx="699741" cy="1251961"/>
            </a:xfrm>
            <a:custGeom>
              <a:avLst/>
              <a:gdLst/>
              <a:ahLst/>
              <a:cxnLst>
                <a:cxn ang="0">
                  <a:pos x="wd2" y="hd2"/>
                </a:cxn>
                <a:cxn ang="5400000">
                  <a:pos x="wd2" y="hd2"/>
                </a:cxn>
                <a:cxn ang="10800000">
                  <a:pos x="wd2" y="hd2"/>
                </a:cxn>
                <a:cxn ang="16200000">
                  <a:pos x="wd2" y="hd2"/>
                </a:cxn>
              </a:cxnLst>
              <a:rect l="0" t="0" r="r" b="b"/>
              <a:pathLst>
                <a:path w="20171" h="21240" extrusionOk="0">
                  <a:moveTo>
                    <a:pt x="99" y="502"/>
                  </a:moveTo>
                  <a:cubicBezTo>
                    <a:pt x="4492" y="-360"/>
                    <a:pt x="785" y="98"/>
                    <a:pt x="8519" y="340"/>
                  </a:cubicBezTo>
                  <a:cubicBezTo>
                    <a:pt x="9984" y="637"/>
                    <a:pt x="12684" y="906"/>
                    <a:pt x="14011" y="1418"/>
                  </a:cubicBezTo>
                  <a:cubicBezTo>
                    <a:pt x="14743" y="1714"/>
                    <a:pt x="16207" y="2279"/>
                    <a:pt x="16207" y="2279"/>
                  </a:cubicBezTo>
                  <a:cubicBezTo>
                    <a:pt x="17901" y="3788"/>
                    <a:pt x="16939" y="3276"/>
                    <a:pt x="18770" y="4003"/>
                  </a:cubicBezTo>
                  <a:cubicBezTo>
                    <a:pt x="19685" y="5646"/>
                    <a:pt x="19365" y="4838"/>
                    <a:pt x="19868" y="6373"/>
                  </a:cubicBezTo>
                  <a:cubicBezTo>
                    <a:pt x="19685" y="9605"/>
                    <a:pt x="21470" y="11894"/>
                    <a:pt x="18038" y="13914"/>
                  </a:cubicBezTo>
                  <a:cubicBezTo>
                    <a:pt x="17489" y="14911"/>
                    <a:pt x="16711" y="15988"/>
                    <a:pt x="15475" y="16715"/>
                  </a:cubicBezTo>
                  <a:cubicBezTo>
                    <a:pt x="14468" y="18520"/>
                    <a:pt x="10533" y="18681"/>
                    <a:pt x="7787" y="18870"/>
                  </a:cubicBezTo>
                  <a:cubicBezTo>
                    <a:pt x="6368" y="19139"/>
                    <a:pt x="4446" y="18681"/>
                    <a:pt x="3394" y="19301"/>
                  </a:cubicBezTo>
                  <a:cubicBezTo>
                    <a:pt x="2616" y="19759"/>
                    <a:pt x="3165" y="20594"/>
                    <a:pt x="3028" y="21240"/>
                  </a:cubicBezTo>
                  <a:cubicBezTo>
                    <a:pt x="2295" y="21159"/>
                    <a:pt x="923" y="20971"/>
                    <a:pt x="190" y="20863"/>
                  </a:cubicBezTo>
                  <a:cubicBezTo>
                    <a:pt x="99" y="20863"/>
                    <a:pt x="-130" y="20163"/>
                    <a:pt x="99" y="19866"/>
                  </a:cubicBezTo>
                  <a:cubicBezTo>
                    <a:pt x="328" y="19570"/>
                    <a:pt x="1563" y="19436"/>
                    <a:pt x="1563" y="19085"/>
                  </a:cubicBezTo>
                  <a:cubicBezTo>
                    <a:pt x="1060" y="18008"/>
                    <a:pt x="877" y="18089"/>
                    <a:pt x="99" y="17685"/>
                  </a:cubicBezTo>
                  <a:cubicBezTo>
                    <a:pt x="99" y="14211"/>
                    <a:pt x="99" y="5915"/>
                    <a:pt x="99" y="502"/>
                  </a:cubicBezTo>
                  <a:close/>
                </a:path>
              </a:pathLst>
            </a:custGeom>
            <a:solidFill>
              <a:srgbClr val="F2DFFD">
                <a:alpha val="50195"/>
              </a:srgbClr>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grpSp>
          <p:nvGrpSpPr>
            <p:cNvPr id="6" name="成组"/>
            <p:cNvGrpSpPr/>
            <p:nvPr/>
          </p:nvGrpSpPr>
          <p:grpSpPr>
            <a:xfrm>
              <a:off x="154472" y="4016058"/>
              <a:ext cx="890622" cy="720670"/>
              <a:chOff x="0" y="0"/>
              <a:chExt cx="890620" cy="720669"/>
            </a:xfrm>
          </p:grpSpPr>
          <p:sp>
            <p:nvSpPr>
              <p:cNvPr id="3" name="三角形"/>
              <p:cNvSpPr/>
              <p:nvPr/>
            </p:nvSpPr>
            <p:spPr>
              <a:xfrm rot="14964908" flipH="1">
                <a:off x="50046" y="20873"/>
                <a:ext cx="228060" cy="264881"/>
              </a:xfrm>
              <a:custGeom>
                <a:avLst/>
                <a:gdLst/>
                <a:ahLst/>
                <a:cxnLst>
                  <a:cxn ang="0">
                    <a:pos x="wd2" y="hd2"/>
                  </a:cxn>
                  <a:cxn ang="5400000">
                    <a:pos x="wd2" y="hd2"/>
                  </a:cxn>
                  <a:cxn ang="10800000">
                    <a:pos x="wd2" y="hd2"/>
                  </a:cxn>
                  <a:cxn ang="16200000">
                    <a:pos x="wd2" y="hd2"/>
                  </a:cxn>
                </a:cxnLst>
                <a:rect l="0" t="0" r="r" b="b"/>
                <a:pathLst>
                  <a:path w="21600" h="21600" extrusionOk="0">
                    <a:moveTo>
                      <a:pt x="21600" y="5169"/>
                    </a:moveTo>
                    <a:lnTo>
                      <a:pt x="7027" y="0"/>
                    </a:lnTo>
                    <a:lnTo>
                      <a:pt x="0" y="21600"/>
                    </a:lnTo>
                    <a:lnTo>
                      <a:pt x="21600" y="5169"/>
                    </a:lnTo>
                    <a:close/>
                  </a:path>
                </a:pathLst>
              </a:custGeom>
              <a:solidFill>
                <a:srgbClr val="FFFFCC"/>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sp>
            <p:nvSpPr>
              <p:cNvPr id="4" name="三角形"/>
              <p:cNvSpPr/>
              <p:nvPr/>
            </p:nvSpPr>
            <p:spPr>
              <a:xfrm rot="14964908" flipH="1">
                <a:off x="209802" y="389749"/>
                <a:ext cx="389369" cy="21998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8206" y="0"/>
                    </a:lnTo>
                    <a:lnTo>
                      <a:pt x="21600" y="10800"/>
                    </a:lnTo>
                    <a:lnTo>
                      <a:pt x="0" y="21600"/>
                    </a:lnTo>
                    <a:close/>
                  </a:path>
                </a:pathLst>
              </a:custGeom>
              <a:solidFill>
                <a:srgbClr val="FFFFCC"/>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sp>
            <p:nvSpPr>
              <p:cNvPr id="5" name="三角形"/>
              <p:cNvSpPr/>
              <p:nvPr/>
            </p:nvSpPr>
            <p:spPr>
              <a:xfrm rot="14964908" flipH="1">
                <a:off x="563674" y="233312"/>
                <a:ext cx="406056" cy="112239"/>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21600" y="0"/>
                    </a:lnTo>
                    <a:lnTo>
                      <a:pt x="19514" y="21600"/>
                    </a:lnTo>
                    <a:lnTo>
                      <a:pt x="0" y="3086"/>
                    </a:lnTo>
                    <a:close/>
                  </a:path>
                </a:pathLst>
              </a:custGeom>
              <a:solidFill>
                <a:srgbClr val="FFFFCC"/>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grpSp>
        <p:sp>
          <p:nvSpPr>
            <p:cNvPr id="7" name="形状"/>
            <p:cNvSpPr/>
            <p:nvPr/>
          </p:nvSpPr>
          <p:spPr>
            <a:xfrm>
              <a:off x="238432" y="2849533"/>
              <a:ext cx="1118233" cy="1219201"/>
            </a:xfrm>
            <a:custGeom>
              <a:avLst/>
              <a:gdLst/>
              <a:ahLst/>
              <a:cxnLst>
                <a:cxn ang="0">
                  <a:pos x="wd2" y="hd2"/>
                </a:cxn>
                <a:cxn ang="5400000">
                  <a:pos x="wd2" y="hd2"/>
                </a:cxn>
                <a:cxn ang="10800000">
                  <a:pos x="wd2" y="hd2"/>
                </a:cxn>
                <a:cxn ang="16200000">
                  <a:pos x="wd2" y="hd2"/>
                </a:cxn>
              </a:cxnLst>
              <a:rect l="0" t="0" r="r" b="b"/>
              <a:pathLst>
                <a:path w="21430" h="21600" extrusionOk="0">
                  <a:moveTo>
                    <a:pt x="256" y="11700"/>
                  </a:moveTo>
                  <a:cubicBezTo>
                    <a:pt x="13" y="9928"/>
                    <a:pt x="-170" y="9534"/>
                    <a:pt x="256" y="7650"/>
                  </a:cubicBezTo>
                  <a:cubicBezTo>
                    <a:pt x="560" y="6384"/>
                    <a:pt x="2020" y="5006"/>
                    <a:pt x="2933" y="4050"/>
                  </a:cubicBezTo>
                  <a:cubicBezTo>
                    <a:pt x="3389" y="3572"/>
                    <a:pt x="3907" y="3150"/>
                    <a:pt x="4393" y="2700"/>
                  </a:cubicBezTo>
                  <a:cubicBezTo>
                    <a:pt x="4819" y="2306"/>
                    <a:pt x="5854" y="1800"/>
                    <a:pt x="5854" y="1800"/>
                  </a:cubicBezTo>
                  <a:cubicBezTo>
                    <a:pt x="6858" y="394"/>
                    <a:pt x="8774" y="197"/>
                    <a:pt x="10478" y="0"/>
                  </a:cubicBezTo>
                  <a:cubicBezTo>
                    <a:pt x="12334" y="84"/>
                    <a:pt x="14220" y="28"/>
                    <a:pt x="16076" y="225"/>
                  </a:cubicBezTo>
                  <a:cubicBezTo>
                    <a:pt x="17536" y="366"/>
                    <a:pt x="18814" y="1997"/>
                    <a:pt x="19970" y="2700"/>
                  </a:cubicBezTo>
                  <a:cubicBezTo>
                    <a:pt x="20852" y="3938"/>
                    <a:pt x="21065" y="4247"/>
                    <a:pt x="21430" y="5625"/>
                  </a:cubicBezTo>
                  <a:cubicBezTo>
                    <a:pt x="21339" y="7509"/>
                    <a:pt x="21339" y="9366"/>
                    <a:pt x="21187" y="11250"/>
                  </a:cubicBezTo>
                  <a:cubicBezTo>
                    <a:pt x="21126" y="11897"/>
                    <a:pt x="20761" y="12038"/>
                    <a:pt x="20456" y="12600"/>
                  </a:cubicBezTo>
                  <a:cubicBezTo>
                    <a:pt x="19483" y="14400"/>
                    <a:pt x="18875" y="17072"/>
                    <a:pt x="16562" y="17775"/>
                  </a:cubicBezTo>
                  <a:cubicBezTo>
                    <a:pt x="16228" y="18000"/>
                    <a:pt x="15954" y="18309"/>
                    <a:pt x="15589" y="18450"/>
                  </a:cubicBezTo>
                  <a:cubicBezTo>
                    <a:pt x="15133" y="18619"/>
                    <a:pt x="14129" y="18225"/>
                    <a:pt x="14129" y="18675"/>
                  </a:cubicBezTo>
                  <a:cubicBezTo>
                    <a:pt x="14129" y="19153"/>
                    <a:pt x="15102" y="18984"/>
                    <a:pt x="15589" y="19125"/>
                  </a:cubicBezTo>
                  <a:cubicBezTo>
                    <a:pt x="16076" y="19266"/>
                    <a:pt x="17049" y="19575"/>
                    <a:pt x="17049" y="19575"/>
                  </a:cubicBezTo>
                  <a:cubicBezTo>
                    <a:pt x="17140" y="19800"/>
                    <a:pt x="17475" y="20081"/>
                    <a:pt x="17293" y="20250"/>
                  </a:cubicBezTo>
                  <a:cubicBezTo>
                    <a:pt x="16927" y="20588"/>
                    <a:pt x="16319" y="20559"/>
                    <a:pt x="15832" y="20700"/>
                  </a:cubicBezTo>
                  <a:cubicBezTo>
                    <a:pt x="15558" y="20784"/>
                    <a:pt x="15376" y="21038"/>
                    <a:pt x="15102" y="21150"/>
                  </a:cubicBezTo>
                  <a:cubicBezTo>
                    <a:pt x="14646" y="21347"/>
                    <a:pt x="13642" y="21600"/>
                    <a:pt x="13642" y="21600"/>
                  </a:cubicBezTo>
                  <a:cubicBezTo>
                    <a:pt x="13459" y="21094"/>
                    <a:pt x="13611" y="20391"/>
                    <a:pt x="13155" y="20025"/>
                  </a:cubicBezTo>
                  <a:cubicBezTo>
                    <a:pt x="12212" y="19266"/>
                    <a:pt x="7618" y="19378"/>
                    <a:pt x="7314" y="19350"/>
                  </a:cubicBezTo>
                  <a:cubicBezTo>
                    <a:pt x="6127" y="19125"/>
                    <a:pt x="4880" y="18956"/>
                    <a:pt x="3907" y="18225"/>
                  </a:cubicBezTo>
                  <a:cubicBezTo>
                    <a:pt x="3633" y="18028"/>
                    <a:pt x="3389" y="17803"/>
                    <a:pt x="3176" y="17550"/>
                  </a:cubicBezTo>
                  <a:cubicBezTo>
                    <a:pt x="2811" y="17128"/>
                    <a:pt x="2203" y="16200"/>
                    <a:pt x="2203" y="16200"/>
                  </a:cubicBezTo>
                  <a:cubicBezTo>
                    <a:pt x="1838" y="14231"/>
                    <a:pt x="2081" y="15300"/>
                    <a:pt x="1473" y="13050"/>
                  </a:cubicBezTo>
                  <a:cubicBezTo>
                    <a:pt x="956" y="11166"/>
                    <a:pt x="1595" y="13022"/>
                    <a:pt x="743" y="11475"/>
                  </a:cubicBezTo>
                  <a:cubicBezTo>
                    <a:pt x="621" y="11250"/>
                    <a:pt x="743" y="10688"/>
                    <a:pt x="499" y="10800"/>
                  </a:cubicBezTo>
                  <a:cubicBezTo>
                    <a:pt x="195" y="10941"/>
                    <a:pt x="347" y="11391"/>
                    <a:pt x="256" y="11700"/>
                  </a:cubicBezTo>
                  <a:close/>
                </a:path>
              </a:pathLst>
            </a:custGeom>
            <a:solidFill>
              <a:schemeClr val="accent2">
                <a:alpha val="50195"/>
              </a:schemeClr>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grpSp>
          <p:nvGrpSpPr>
            <p:cNvPr id="17" name="成组"/>
            <p:cNvGrpSpPr/>
            <p:nvPr/>
          </p:nvGrpSpPr>
          <p:grpSpPr>
            <a:xfrm>
              <a:off x="85405" y="2694743"/>
              <a:ext cx="2659190" cy="3104320"/>
              <a:chOff x="0" y="0"/>
              <a:chExt cx="2659189" cy="3104318"/>
            </a:xfrm>
          </p:grpSpPr>
          <p:sp>
            <p:nvSpPr>
              <p:cNvPr id="8" name="形状"/>
              <p:cNvSpPr/>
              <p:nvPr/>
            </p:nvSpPr>
            <p:spPr>
              <a:xfrm rot="789575" flipH="1">
                <a:off x="388371" y="97853"/>
                <a:ext cx="975597" cy="1005335"/>
              </a:xfrm>
              <a:custGeom>
                <a:avLst/>
                <a:gdLst/>
                <a:ahLst/>
                <a:cxnLst>
                  <a:cxn ang="0">
                    <a:pos x="wd2" y="hd2"/>
                  </a:cxn>
                  <a:cxn ang="5400000">
                    <a:pos x="wd2" y="hd2"/>
                  </a:cxn>
                  <a:cxn ang="10800000">
                    <a:pos x="wd2" y="hd2"/>
                  </a:cxn>
                  <a:cxn ang="16200000">
                    <a:pos x="wd2" y="hd2"/>
                  </a:cxn>
                </a:cxnLst>
                <a:rect l="0" t="0" r="r" b="b"/>
                <a:pathLst>
                  <a:path w="21600" h="21600" extrusionOk="0">
                    <a:moveTo>
                      <a:pt x="4579" y="21600"/>
                    </a:moveTo>
                    <a:lnTo>
                      <a:pt x="3683" y="20366"/>
                    </a:lnTo>
                    <a:lnTo>
                      <a:pt x="2588" y="18617"/>
                    </a:lnTo>
                    <a:lnTo>
                      <a:pt x="1493" y="16354"/>
                    </a:lnTo>
                    <a:lnTo>
                      <a:pt x="498" y="13886"/>
                    </a:lnTo>
                    <a:lnTo>
                      <a:pt x="0" y="11211"/>
                    </a:lnTo>
                    <a:lnTo>
                      <a:pt x="100" y="8434"/>
                    </a:lnTo>
                    <a:lnTo>
                      <a:pt x="896" y="5863"/>
                    </a:lnTo>
                    <a:lnTo>
                      <a:pt x="2688" y="3600"/>
                    </a:lnTo>
                    <a:lnTo>
                      <a:pt x="4479" y="2263"/>
                    </a:lnTo>
                    <a:lnTo>
                      <a:pt x="5972" y="1234"/>
                    </a:lnTo>
                    <a:lnTo>
                      <a:pt x="7167" y="720"/>
                    </a:lnTo>
                    <a:lnTo>
                      <a:pt x="8063" y="514"/>
                    </a:lnTo>
                    <a:lnTo>
                      <a:pt x="8759" y="514"/>
                    </a:lnTo>
                    <a:lnTo>
                      <a:pt x="10352" y="0"/>
                    </a:lnTo>
                    <a:lnTo>
                      <a:pt x="14732" y="823"/>
                    </a:lnTo>
                    <a:lnTo>
                      <a:pt x="15926" y="1234"/>
                    </a:lnTo>
                    <a:lnTo>
                      <a:pt x="17121" y="1543"/>
                    </a:lnTo>
                    <a:lnTo>
                      <a:pt x="18116" y="1954"/>
                    </a:lnTo>
                    <a:lnTo>
                      <a:pt x="19709" y="2777"/>
                    </a:lnTo>
                    <a:lnTo>
                      <a:pt x="20406" y="3291"/>
                    </a:lnTo>
                    <a:lnTo>
                      <a:pt x="21003" y="3909"/>
                    </a:lnTo>
                    <a:lnTo>
                      <a:pt x="21600" y="4629"/>
                    </a:lnTo>
                    <a:lnTo>
                      <a:pt x="20406" y="4114"/>
                    </a:lnTo>
                    <a:lnTo>
                      <a:pt x="19311" y="3703"/>
                    </a:lnTo>
                    <a:lnTo>
                      <a:pt x="17121" y="3086"/>
                    </a:lnTo>
                    <a:lnTo>
                      <a:pt x="16225" y="2777"/>
                    </a:lnTo>
                    <a:lnTo>
                      <a:pt x="15229" y="2674"/>
                    </a:lnTo>
                    <a:lnTo>
                      <a:pt x="14234" y="2469"/>
                    </a:lnTo>
                    <a:lnTo>
                      <a:pt x="12442" y="2469"/>
                    </a:lnTo>
                    <a:lnTo>
                      <a:pt x="11547" y="2571"/>
                    </a:lnTo>
                    <a:lnTo>
                      <a:pt x="10651" y="2777"/>
                    </a:lnTo>
                    <a:lnTo>
                      <a:pt x="9854" y="2983"/>
                    </a:lnTo>
                    <a:lnTo>
                      <a:pt x="9058" y="3394"/>
                    </a:lnTo>
                    <a:lnTo>
                      <a:pt x="8162" y="3703"/>
                    </a:lnTo>
                    <a:lnTo>
                      <a:pt x="6570" y="4731"/>
                    </a:lnTo>
                    <a:lnTo>
                      <a:pt x="5176" y="6274"/>
                    </a:lnTo>
                    <a:lnTo>
                      <a:pt x="4181" y="8229"/>
                    </a:lnTo>
                    <a:lnTo>
                      <a:pt x="3683" y="10594"/>
                    </a:lnTo>
                    <a:lnTo>
                      <a:pt x="3484" y="12960"/>
                    </a:lnTo>
                    <a:lnTo>
                      <a:pt x="3484" y="15531"/>
                    </a:lnTo>
                    <a:lnTo>
                      <a:pt x="3782" y="17897"/>
                    </a:lnTo>
                    <a:lnTo>
                      <a:pt x="4081" y="19954"/>
                    </a:lnTo>
                    <a:lnTo>
                      <a:pt x="4579" y="21600"/>
                    </a:lnTo>
                    <a:close/>
                  </a:path>
                </a:pathLst>
              </a:custGeom>
              <a:solidFill>
                <a:schemeClr val="accent2"/>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sp>
            <p:nvSpPr>
              <p:cNvPr id="9" name="形状"/>
              <p:cNvSpPr/>
              <p:nvPr/>
            </p:nvSpPr>
            <p:spPr>
              <a:xfrm rot="789575" flipH="1">
                <a:off x="105605" y="241012"/>
                <a:ext cx="816634" cy="1021924"/>
              </a:xfrm>
              <a:custGeom>
                <a:avLst/>
                <a:gdLst/>
                <a:ahLst/>
                <a:cxnLst>
                  <a:cxn ang="0">
                    <a:pos x="wd2" y="hd2"/>
                  </a:cxn>
                  <a:cxn ang="5400000">
                    <a:pos x="wd2" y="hd2"/>
                  </a:cxn>
                  <a:cxn ang="10800000">
                    <a:pos x="wd2" y="hd2"/>
                  </a:cxn>
                  <a:cxn ang="16200000">
                    <a:pos x="wd2" y="hd2"/>
                  </a:cxn>
                </a:cxnLst>
                <a:rect l="0" t="0" r="r" b="b"/>
                <a:pathLst>
                  <a:path w="21600" h="21600" extrusionOk="0">
                    <a:moveTo>
                      <a:pt x="12936" y="0"/>
                    </a:moveTo>
                    <a:lnTo>
                      <a:pt x="13292" y="203"/>
                    </a:lnTo>
                    <a:lnTo>
                      <a:pt x="14004" y="811"/>
                    </a:lnTo>
                    <a:lnTo>
                      <a:pt x="15073" y="1825"/>
                    </a:lnTo>
                    <a:lnTo>
                      <a:pt x="16259" y="3346"/>
                    </a:lnTo>
                    <a:lnTo>
                      <a:pt x="17209" y="5273"/>
                    </a:lnTo>
                    <a:lnTo>
                      <a:pt x="17802" y="7707"/>
                    </a:lnTo>
                    <a:lnTo>
                      <a:pt x="17802" y="10648"/>
                    </a:lnTo>
                    <a:lnTo>
                      <a:pt x="17090" y="14096"/>
                    </a:lnTo>
                    <a:lnTo>
                      <a:pt x="16615" y="15110"/>
                    </a:lnTo>
                    <a:lnTo>
                      <a:pt x="16141" y="15921"/>
                    </a:lnTo>
                    <a:lnTo>
                      <a:pt x="15547" y="16732"/>
                    </a:lnTo>
                    <a:lnTo>
                      <a:pt x="14835" y="17544"/>
                    </a:lnTo>
                    <a:lnTo>
                      <a:pt x="13886" y="18254"/>
                    </a:lnTo>
                    <a:lnTo>
                      <a:pt x="13055" y="18761"/>
                    </a:lnTo>
                    <a:lnTo>
                      <a:pt x="12105" y="19369"/>
                    </a:lnTo>
                    <a:lnTo>
                      <a:pt x="10919" y="19775"/>
                    </a:lnTo>
                    <a:lnTo>
                      <a:pt x="9732" y="19977"/>
                    </a:lnTo>
                    <a:lnTo>
                      <a:pt x="8545" y="20282"/>
                    </a:lnTo>
                    <a:lnTo>
                      <a:pt x="7240" y="20383"/>
                    </a:lnTo>
                    <a:lnTo>
                      <a:pt x="5815" y="20383"/>
                    </a:lnTo>
                    <a:lnTo>
                      <a:pt x="4391" y="20282"/>
                    </a:lnTo>
                    <a:lnTo>
                      <a:pt x="2967" y="19977"/>
                    </a:lnTo>
                    <a:lnTo>
                      <a:pt x="1424" y="19572"/>
                    </a:lnTo>
                    <a:lnTo>
                      <a:pt x="0" y="19065"/>
                    </a:lnTo>
                    <a:lnTo>
                      <a:pt x="1305" y="19775"/>
                    </a:lnTo>
                    <a:lnTo>
                      <a:pt x="3916" y="20789"/>
                    </a:lnTo>
                    <a:lnTo>
                      <a:pt x="6290" y="21397"/>
                    </a:lnTo>
                    <a:lnTo>
                      <a:pt x="8664" y="21600"/>
                    </a:lnTo>
                    <a:lnTo>
                      <a:pt x="9851" y="21600"/>
                    </a:lnTo>
                    <a:lnTo>
                      <a:pt x="10800" y="21499"/>
                    </a:lnTo>
                    <a:lnTo>
                      <a:pt x="11868" y="21296"/>
                    </a:lnTo>
                    <a:lnTo>
                      <a:pt x="13767" y="20890"/>
                    </a:lnTo>
                    <a:lnTo>
                      <a:pt x="14598" y="20586"/>
                    </a:lnTo>
                    <a:lnTo>
                      <a:pt x="15429" y="20180"/>
                    </a:lnTo>
                    <a:lnTo>
                      <a:pt x="16853" y="19369"/>
                    </a:lnTo>
                    <a:lnTo>
                      <a:pt x="18752" y="17848"/>
                    </a:lnTo>
                    <a:lnTo>
                      <a:pt x="20057" y="16327"/>
                    </a:lnTo>
                    <a:lnTo>
                      <a:pt x="20888" y="14603"/>
                    </a:lnTo>
                    <a:lnTo>
                      <a:pt x="21244" y="12980"/>
                    </a:lnTo>
                    <a:lnTo>
                      <a:pt x="21481" y="11256"/>
                    </a:lnTo>
                    <a:lnTo>
                      <a:pt x="21481" y="9634"/>
                    </a:lnTo>
                    <a:lnTo>
                      <a:pt x="21600" y="8011"/>
                    </a:lnTo>
                    <a:lnTo>
                      <a:pt x="20532" y="4665"/>
                    </a:lnTo>
                    <a:lnTo>
                      <a:pt x="18514" y="2130"/>
                    </a:lnTo>
                    <a:lnTo>
                      <a:pt x="17921" y="1825"/>
                    </a:lnTo>
                    <a:lnTo>
                      <a:pt x="17446" y="1521"/>
                    </a:lnTo>
                    <a:lnTo>
                      <a:pt x="16853" y="1318"/>
                    </a:lnTo>
                    <a:lnTo>
                      <a:pt x="16378" y="1115"/>
                    </a:lnTo>
                    <a:lnTo>
                      <a:pt x="15666" y="913"/>
                    </a:lnTo>
                    <a:lnTo>
                      <a:pt x="14954" y="608"/>
                    </a:lnTo>
                    <a:lnTo>
                      <a:pt x="14123" y="304"/>
                    </a:lnTo>
                    <a:lnTo>
                      <a:pt x="12936" y="0"/>
                    </a:lnTo>
                    <a:close/>
                  </a:path>
                </a:pathLst>
              </a:custGeom>
              <a:solidFill>
                <a:schemeClr val="accent2"/>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sp>
            <p:nvSpPr>
              <p:cNvPr id="10" name="形状"/>
              <p:cNvSpPr/>
              <p:nvPr/>
            </p:nvSpPr>
            <p:spPr>
              <a:xfrm rot="789575" flipH="1">
                <a:off x="359870" y="451957"/>
                <a:ext cx="289875" cy="517599"/>
              </a:xfrm>
              <a:custGeom>
                <a:avLst/>
                <a:gdLst/>
                <a:ahLst/>
                <a:cxnLst>
                  <a:cxn ang="0">
                    <a:pos x="wd2" y="hd2"/>
                  </a:cxn>
                  <a:cxn ang="5400000">
                    <a:pos x="wd2" y="hd2"/>
                  </a:cxn>
                  <a:cxn ang="10800000">
                    <a:pos x="wd2" y="hd2"/>
                  </a:cxn>
                  <a:cxn ang="16200000">
                    <a:pos x="wd2" y="hd2"/>
                  </a:cxn>
                </a:cxnLst>
                <a:rect l="0" t="0" r="r" b="b"/>
                <a:pathLst>
                  <a:path w="21600" h="21600" extrusionOk="0">
                    <a:moveTo>
                      <a:pt x="15862" y="0"/>
                    </a:moveTo>
                    <a:lnTo>
                      <a:pt x="17719" y="896"/>
                    </a:lnTo>
                    <a:lnTo>
                      <a:pt x="19406" y="2688"/>
                    </a:lnTo>
                    <a:lnTo>
                      <a:pt x="20756" y="4977"/>
                    </a:lnTo>
                    <a:lnTo>
                      <a:pt x="21600" y="7764"/>
                    </a:lnTo>
                    <a:lnTo>
                      <a:pt x="21431" y="11049"/>
                    </a:lnTo>
                    <a:lnTo>
                      <a:pt x="19575" y="14433"/>
                    </a:lnTo>
                    <a:lnTo>
                      <a:pt x="15862" y="18017"/>
                    </a:lnTo>
                    <a:lnTo>
                      <a:pt x="10125" y="21600"/>
                    </a:lnTo>
                    <a:lnTo>
                      <a:pt x="8269" y="21202"/>
                    </a:lnTo>
                    <a:lnTo>
                      <a:pt x="6413" y="20903"/>
                    </a:lnTo>
                    <a:lnTo>
                      <a:pt x="4388" y="20406"/>
                    </a:lnTo>
                    <a:lnTo>
                      <a:pt x="2700" y="20007"/>
                    </a:lnTo>
                    <a:lnTo>
                      <a:pt x="1350" y="19510"/>
                    </a:lnTo>
                    <a:lnTo>
                      <a:pt x="338" y="18912"/>
                    </a:lnTo>
                    <a:lnTo>
                      <a:pt x="0" y="18216"/>
                    </a:lnTo>
                    <a:lnTo>
                      <a:pt x="169" y="17718"/>
                    </a:lnTo>
                    <a:lnTo>
                      <a:pt x="2194" y="17021"/>
                    </a:lnTo>
                    <a:lnTo>
                      <a:pt x="4894" y="16026"/>
                    </a:lnTo>
                    <a:lnTo>
                      <a:pt x="7763" y="14931"/>
                    </a:lnTo>
                    <a:lnTo>
                      <a:pt x="10631" y="13338"/>
                    </a:lnTo>
                    <a:lnTo>
                      <a:pt x="13331" y="11148"/>
                    </a:lnTo>
                    <a:lnTo>
                      <a:pt x="15356" y="8262"/>
                    </a:lnTo>
                    <a:lnTo>
                      <a:pt x="16369" y="4579"/>
                    </a:lnTo>
                    <a:lnTo>
                      <a:pt x="15862" y="0"/>
                    </a:lnTo>
                    <a:close/>
                  </a:path>
                </a:pathLst>
              </a:custGeom>
              <a:solidFill>
                <a:schemeClr val="accent2"/>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sp>
            <p:nvSpPr>
              <p:cNvPr id="11" name="形状"/>
              <p:cNvSpPr/>
              <p:nvPr/>
            </p:nvSpPr>
            <p:spPr>
              <a:xfrm rot="789575" flipH="1">
                <a:off x="885299" y="1192109"/>
                <a:ext cx="264939" cy="308569"/>
              </a:xfrm>
              <a:custGeom>
                <a:avLst/>
                <a:gdLst/>
                <a:ahLst/>
                <a:cxnLst>
                  <a:cxn ang="0">
                    <a:pos x="wd2" y="hd2"/>
                  </a:cxn>
                  <a:cxn ang="5400000">
                    <a:pos x="wd2" y="hd2"/>
                  </a:cxn>
                  <a:cxn ang="10800000">
                    <a:pos x="wd2" y="hd2"/>
                  </a:cxn>
                  <a:cxn ang="16200000">
                    <a:pos x="wd2" y="hd2"/>
                  </a:cxn>
                </a:cxnLst>
                <a:rect l="0" t="0" r="r" b="b"/>
                <a:pathLst>
                  <a:path w="21600" h="21600" extrusionOk="0">
                    <a:moveTo>
                      <a:pt x="13846" y="0"/>
                    </a:moveTo>
                    <a:lnTo>
                      <a:pt x="0" y="4091"/>
                    </a:lnTo>
                    <a:lnTo>
                      <a:pt x="554" y="4255"/>
                    </a:lnTo>
                    <a:lnTo>
                      <a:pt x="2585" y="4745"/>
                    </a:lnTo>
                    <a:lnTo>
                      <a:pt x="5354" y="5891"/>
                    </a:lnTo>
                    <a:lnTo>
                      <a:pt x="8492" y="7691"/>
                    </a:lnTo>
                    <a:lnTo>
                      <a:pt x="12185" y="10145"/>
                    </a:lnTo>
                    <a:lnTo>
                      <a:pt x="15508" y="13091"/>
                    </a:lnTo>
                    <a:lnTo>
                      <a:pt x="18831" y="16855"/>
                    </a:lnTo>
                    <a:lnTo>
                      <a:pt x="21415" y="21600"/>
                    </a:lnTo>
                    <a:lnTo>
                      <a:pt x="21600" y="19636"/>
                    </a:lnTo>
                    <a:lnTo>
                      <a:pt x="21231" y="17509"/>
                    </a:lnTo>
                    <a:lnTo>
                      <a:pt x="19938" y="14727"/>
                    </a:lnTo>
                    <a:lnTo>
                      <a:pt x="18277" y="12109"/>
                    </a:lnTo>
                    <a:lnTo>
                      <a:pt x="16431" y="9491"/>
                    </a:lnTo>
                    <a:lnTo>
                      <a:pt x="14400" y="7364"/>
                    </a:lnTo>
                    <a:lnTo>
                      <a:pt x="12369" y="5891"/>
                    </a:lnTo>
                    <a:lnTo>
                      <a:pt x="10708" y="5236"/>
                    </a:lnTo>
                    <a:lnTo>
                      <a:pt x="12738" y="4745"/>
                    </a:lnTo>
                    <a:lnTo>
                      <a:pt x="14585" y="4582"/>
                    </a:lnTo>
                    <a:lnTo>
                      <a:pt x="16431" y="4255"/>
                    </a:lnTo>
                    <a:lnTo>
                      <a:pt x="18092" y="4091"/>
                    </a:lnTo>
                    <a:lnTo>
                      <a:pt x="19385" y="3927"/>
                    </a:lnTo>
                    <a:lnTo>
                      <a:pt x="20123" y="3600"/>
                    </a:lnTo>
                    <a:lnTo>
                      <a:pt x="20862" y="3436"/>
                    </a:lnTo>
                    <a:lnTo>
                      <a:pt x="21046" y="3436"/>
                    </a:lnTo>
                    <a:lnTo>
                      <a:pt x="13846" y="0"/>
                    </a:lnTo>
                    <a:close/>
                  </a:path>
                </a:pathLst>
              </a:custGeom>
              <a:solidFill>
                <a:schemeClr val="accent2"/>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sp>
            <p:nvSpPr>
              <p:cNvPr id="12" name="形状"/>
              <p:cNvSpPr/>
              <p:nvPr/>
            </p:nvSpPr>
            <p:spPr>
              <a:xfrm rot="789575" flipH="1">
                <a:off x="810168" y="1247242"/>
                <a:ext cx="65456" cy="18248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7131" y="0"/>
                    </a:lnTo>
                    <a:lnTo>
                      <a:pt x="11917" y="1122"/>
                    </a:lnTo>
                    <a:lnTo>
                      <a:pt x="6703" y="2525"/>
                    </a:lnTo>
                    <a:lnTo>
                      <a:pt x="2979" y="5330"/>
                    </a:lnTo>
                    <a:lnTo>
                      <a:pt x="745" y="8416"/>
                    </a:lnTo>
                    <a:lnTo>
                      <a:pt x="0" y="12343"/>
                    </a:lnTo>
                    <a:lnTo>
                      <a:pt x="2234" y="16831"/>
                    </a:lnTo>
                    <a:lnTo>
                      <a:pt x="8193" y="21600"/>
                    </a:lnTo>
                    <a:lnTo>
                      <a:pt x="11172" y="14868"/>
                    </a:lnTo>
                    <a:lnTo>
                      <a:pt x="14152" y="10379"/>
                    </a:lnTo>
                    <a:lnTo>
                      <a:pt x="17131" y="6171"/>
                    </a:lnTo>
                    <a:lnTo>
                      <a:pt x="21600" y="0"/>
                    </a:lnTo>
                    <a:close/>
                  </a:path>
                </a:pathLst>
              </a:custGeom>
              <a:solidFill>
                <a:schemeClr val="accent2"/>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grpSp>
            <p:nvGrpSpPr>
              <p:cNvPr id="16" name="成组"/>
              <p:cNvGrpSpPr/>
              <p:nvPr/>
            </p:nvGrpSpPr>
            <p:grpSpPr>
              <a:xfrm>
                <a:off x="854129" y="1454029"/>
                <a:ext cx="1805061" cy="1650290"/>
                <a:chOff x="0" y="0"/>
                <a:chExt cx="1805059" cy="1650289"/>
              </a:xfrm>
            </p:grpSpPr>
            <p:sp>
              <p:nvSpPr>
                <p:cNvPr id="13" name="形状"/>
                <p:cNvSpPr/>
                <p:nvPr/>
              </p:nvSpPr>
              <p:spPr>
                <a:xfrm rot="7102599" flipH="1">
                  <a:off x="410283" y="-110207"/>
                  <a:ext cx="474466" cy="1215600"/>
                </a:xfrm>
                <a:custGeom>
                  <a:avLst/>
                  <a:gdLst/>
                  <a:ahLst/>
                  <a:cxnLst>
                    <a:cxn ang="0">
                      <a:pos x="wd2" y="hd2"/>
                    </a:cxn>
                    <a:cxn ang="5400000">
                      <a:pos x="wd2" y="hd2"/>
                    </a:cxn>
                    <a:cxn ang="10800000">
                      <a:pos x="wd2" y="hd2"/>
                    </a:cxn>
                    <a:cxn ang="16200000">
                      <a:pos x="wd2" y="hd2"/>
                    </a:cxn>
                  </a:cxnLst>
                  <a:rect l="0" t="0" r="r" b="b"/>
                  <a:pathLst>
                    <a:path w="21600" h="21600" extrusionOk="0">
                      <a:moveTo>
                        <a:pt x="1252" y="1685"/>
                      </a:moveTo>
                      <a:lnTo>
                        <a:pt x="626" y="2757"/>
                      </a:lnTo>
                      <a:lnTo>
                        <a:pt x="313" y="3791"/>
                      </a:lnTo>
                      <a:lnTo>
                        <a:pt x="0" y="4787"/>
                      </a:lnTo>
                      <a:lnTo>
                        <a:pt x="0" y="5783"/>
                      </a:lnTo>
                      <a:lnTo>
                        <a:pt x="313" y="6894"/>
                      </a:lnTo>
                      <a:lnTo>
                        <a:pt x="730" y="8081"/>
                      </a:lnTo>
                      <a:lnTo>
                        <a:pt x="1670" y="9460"/>
                      </a:lnTo>
                      <a:lnTo>
                        <a:pt x="3026" y="10991"/>
                      </a:lnTo>
                      <a:lnTo>
                        <a:pt x="4487" y="12447"/>
                      </a:lnTo>
                      <a:lnTo>
                        <a:pt x="6365" y="13940"/>
                      </a:lnTo>
                      <a:lnTo>
                        <a:pt x="8661" y="15549"/>
                      </a:lnTo>
                      <a:lnTo>
                        <a:pt x="11061" y="17081"/>
                      </a:lnTo>
                      <a:lnTo>
                        <a:pt x="13774" y="18498"/>
                      </a:lnTo>
                      <a:lnTo>
                        <a:pt x="16383" y="19762"/>
                      </a:lnTo>
                      <a:lnTo>
                        <a:pt x="18991" y="20834"/>
                      </a:lnTo>
                      <a:lnTo>
                        <a:pt x="21600" y="21600"/>
                      </a:lnTo>
                      <a:lnTo>
                        <a:pt x="16696" y="19187"/>
                      </a:lnTo>
                      <a:lnTo>
                        <a:pt x="13252" y="17157"/>
                      </a:lnTo>
                      <a:lnTo>
                        <a:pt x="10748" y="15511"/>
                      </a:lnTo>
                      <a:lnTo>
                        <a:pt x="9078" y="14094"/>
                      </a:lnTo>
                      <a:lnTo>
                        <a:pt x="7826" y="12906"/>
                      </a:lnTo>
                      <a:lnTo>
                        <a:pt x="7096" y="11834"/>
                      </a:lnTo>
                      <a:lnTo>
                        <a:pt x="6574" y="10915"/>
                      </a:lnTo>
                      <a:lnTo>
                        <a:pt x="5843" y="9996"/>
                      </a:lnTo>
                      <a:lnTo>
                        <a:pt x="4591" y="7851"/>
                      </a:lnTo>
                      <a:lnTo>
                        <a:pt x="4278" y="5362"/>
                      </a:lnTo>
                      <a:lnTo>
                        <a:pt x="4487" y="2604"/>
                      </a:lnTo>
                      <a:lnTo>
                        <a:pt x="5217" y="0"/>
                      </a:lnTo>
                      <a:lnTo>
                        <a:pt x="1252" y="1685"/>
                      </a:lnTo>
                      <a:close/>
                    </a:path>
                  </a:pathLst>
                </a:custGeom>
                <a:solidFill>
                  <a:schemeClr val="accent2"/>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sp>
              <p:nvSpPr>
                <p:cNvPr id="14" name="形状"/>
                <p:cNvSpPr/>
                <p:nvPr/>
              </p:nvSpPr>
              <p:spPr>
                <a:xfrm rot="7102599" flipH="1">
                  <a:off x="1477036" y="918421"/>
                  <a:ext cx="109493" cy="498708"/>
                </a:xfrm>
                <a:custGeom>
                  <a:avLst/>
                  <a:gdLst/>
                  <a:ahLst/>
                  <a:cxnLst>
                    <a:cxn ang="0">
                      <a:pos x="wd2" y="hd2"/>
                    </a:cxn>
                    <a:cxn ang="5400000">
                      <a:pos x="wd2" y="hd2"/>
                    </a:cxn>
                    <a:cxn ang="10800000">
                      <a:pos x="wd2" y="hd2"/>
                    </a:cxn>
                    <a:cxn ang="16200000">
                      <a:pos x="wd2" y="hd2"/>
                    </a:cxn>
                  </a:cxnLst>
                  <a:rect l="0" t="0" r="r" b="b"/>
                  <a:pathLst>
                    <a:path w="21600" h="21600" extrusionOk="0">
                      <a:moveTo>
                        <a:pt x="0" y="1769"/>
                      </a:moveTo>
                      <a:lnTo>
                        <a:pt x="6434" y="5121"/>
                      </a:lnTo>
                      <a:lnTo>
                        <a:pt x="10111" y="9403"/>
                      </a:lnTo>
                      <a:lnTo>
                        <a:pt x="11030" y="14803"/>
                      </a:lnTo>
                      <a:lnTo>
                        <a:pt x="8732" y="21600"/>
                      </a:lnTo>
                      <a:lnTo>
                        <a:pt x="20681" y="20203"/>
                      </a:lnTo>
                      <a:lnTo>
                        <a:pt x="21600" y="16572"/>
                      </a:lnTo>
                      <a:lnTo>
                        <a:pt x="21600" y="13034"/>
                      </a:lnTo>
                      <a:lnTo>
                        <a:pt x="20681" y="9590"/>
                      </a:lnTo>
                      <a:lnTo>
                        <a:pt x="18843" y="6610"/>
                      </a:lnTo>
                      <a:lnTo>
                        <a:pt x="16545" y="4841"/>
                      </a:lnTo>
                      <a:lnTo>
                        <a:pt x="13328" y="3166"/>
                      </a:lnTo>
                      <a:lnTo>
                        <a:pt x="10111" y="1583"/>
                      </a:lnTo>
                      <a:lnTo>
                        <a:pt x="5974" y="0"/>
                      </a:lnTo>
                      <a:lnTo>
                        <a:pt x="0" y="1769"/>
                      </a:lnTo>
                      <a:close/>
                    </a:path>
                  </a:pathLst>
                </a:custGeom>
                <a:solidFill>
                  <a:schemeClr val="accent2"/>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sp>
              <p:nvSpPr>
                <p:cNvPr id="15" name="形状"/>
                <p:cNvSpPr/>
                <p:nvPr/>
              </p:nvSpPr>
              <p:spPr>
                <a:xfrm rot="7102599" flipH="1">
                  <a:off x="1621192" y="1500634"/>
                  <a:ext cx="199076" cy="84158"/>
                </a:xfrm>
                <a:custGeom>
                  <a:avLst/>
                  <a:gdLst/>
                  <a:ahLst/>
                  <a:cxnLst>
                    <a:cxn ang="0">
                      <a:pos x="wd2" y="hd2"/>
                    </a:cxn>
                    <a:cxn ang="5400000">
                      <a:pos x="wd2" y="hd2"/>
                    </a:cxn>
                    <a:cxn ang="10800000">
                      <a:pos x="wd2" y="hd2"/>
                    </a:cxn>
                    <a:cxn ang="16200000">
                      <a:pos x="wd2" y="hd2"/>
                    </a:cxn>
                  </a:cxnLst>
                  <a:rect l="0" t="0" r="r" b="b"/>
                  <a:pathLst>
                    <a:path w="21600" h="21600" extrusionOk="0">
                      <a:moveTo>
                        <a:pt x="21600" y="11880"/>
                      </a:moveTo>
                      <a:lnTo>
                        <a:pt x="19117" y="9180"/>
                      </a:lnTo>
                      <a:lnTo>
                        <a:pt x="16883" y="6480"/>
                      </a:lnTo>
                      <a:lnTo>
                        <a:pt x="14400" y="3780"/>
                      </a:lnTo>
                      <a:lnTo>
                        <a:pt x="11669" y="2700"/>
                      </a:lnTo>
                      <a:lnTo>
                        <a:pt x="9186" y="1620"/>
                      </a:lnTo>
                      <a:lnTo>
                        <a:pt x="6455" y="1080"/>
                      </a:lnTo>
                      <a:lnTo>
                        <a:pt x="3228" y="0"/>
                      </a:lnTo>
                      <a:lnTo>
                        <a:pt x="0" y="1080"/>
                      </a:lnTo>
                      <a:lnTo>
                        <a:pt x="1490" y="3240"/>
                      </a:lnTo>
                      <a:lnTo>
                        <a:pt x="5462" y="7560"/>
                      </a:lnTo>
                      <a:lnTo>
                        <a:pt x="8193" y="9720"/>
                      </a:lnTo>
                      <a:lnTo>
                        <a:pt x="10428" y="11880"/>
                      </a:lnTo>
                      <a:lnTo>
                        <a:pt x="15890" y="17820"/>
                      </a:lnTo>
                      <a:lnTo>
                        <a:pt x="18372" y="21600"/>
                      </a:lnTo>
                      <a:lnTo>
                        <a:pt x="21600" y="11880"/>
                      </a:lnTo>
                      <a:close/>
                    </a:path>
                  </a:pathLst>
                </a:custGeom>
                <a:solidFill>
                  <a:schemeClr val="accent2"/>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grpSp>
        </p:grpSp>
        <p:grpSp>
          <p:nvGrpSpPr>
            <p:cNvPr id="21" name="成组"/>
            <p:cNvGrpSpPr/>
            <p:nvPr/>
          </p:nvGrpSpPr>
          <p:grpSpPr>
            <a:xfrm>
              <a:off x="552917" y="6265021"/>
              <a:ext cx="783471" cy="635913"/>
              <a:chOff x="0" y="0"/>
              <a:chExt cx="783469" cy="635911"/>
            </a:xfrm>
          </p:grpSpPr>
          <p:sp>
            <p:nvSpPr>
              <p:cNvPr id="18" name="三角形"/>
              <p:cNvSpPr/>
              <p:nvPr/>
            </p:nvSpPr>
            <p:spPr>
              <a:xfrm rot="6248562">
                <a:off x="537772" y="323"/>
                <a:ext cx="197787" cy="252949"/>
              </a:xfrm>
              <a:custGeom>
                <a:avLst/>
                <a:gdLst/>
                <a:ahLst/>
                <a:cxnLst>
                  <a:cxn ang="0">
                    <a:pos x="wd2" y="hd2"/>
                  </a:cxn>
                  <a:cxn ang="5400000">
                    <a:pos x="wd2" y="hd2"/>
                  </a:cxn>
                  <a:cxn ang="10800000">
                    <a:pos x="wd2" y="hd2"/>
                  </a:cxn>
                  <a:cxn ang="16200000">
                    <a:pos x="wd2" y="hd2"/>
                  </a:cxn>
                </a:cxnLst>
                <a:rect l="0" t="0" r="r" b="b"/>
                <a:pathLst>
                  <a:path w="21600" h="21600" extrusionOk="0">
                    <a:moveTo>
                      <a:pt x="21600" y="5169"/>
                    </a:moveTo>
                    <a:lnTo>
                      <a:pt x="7027" y="0"/>
                    </a:lnTo>
                    <a:lnTo>
                      <a:pt x="0" y="21600"/>
                    </a:lnTo>
                    <a:lnTo>
                      <a:pt x="21600" y="5169"/>
                    </a:lnTo>
                    <a:close/>
                  </a:path>
                </a:pathLst>
              </a:custGeom>
              <a:solidFill>
                <a:srgbClr val="FFFFCC"/>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sp>
            <p:nvSpPr>
              <p:cNvPr id="19" name="三角形"/>
              <p:cNvSpPr/>
              <p:nvPr/>
            </p:nvSpPr>
            <p:spPr>
              <a:xfrm rot="6248562">
                <a:off x="285572" y="341485"/>
                <a:ext cx="337683" cy="21007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8206" y="0"/>
                    </a:lnTo>
                    <a:lnTo>
                      <a:pt x="21600" y="10800"/>
                    </a:lnTo>
                    <a:lnTo>
                      <a:pt x="0" y="21600"/>
                    </a:lnTo>
                    <a:close/>
                  </a:path>
                </a:pathLst>
              </a:custGeom>
              <a:solidFill>
                <a:srgbClr val="FFFFCC"/>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sp>
            <p:nvSpPr>
              <p:cNvPr id="20" name="三角形"/>
              <p:cNvSpPr/>
              <p:nvPr/>
            </p:nvSpPr>
            <p:spPr>
              <a:xfrm rot="6248562">
                <a:off x="-81089" y="240181"/>
                <a:ext cx="352155" cy="107183"/>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21600" y="0"/>
                    </a:lnTo>
                    <a:lnTo>
                      <a:pt x="19514" y="21600"/>
                    </a:lnTo>
                    <a:lnTo>
                      <a:pt x="0" y="3086"/>
                    </a:lnTo>
                    <a:close/>
                  </a:path>
                </a:pathLst>
              </a:custGeom>
              <a:solidFill>
                <a:srgbClr val="FFFFCC"/>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grpSp>
        <p:grpSp>
          <p:nvGrpSpPr>
            <p:cNvPr id="25" name="成组"/>
            <p:cNvGrpSpPr/>
            <p:nvPr/>
          </p:nvGrpSpPr>
          <p:grpSpPr>
            <a:xfrm>
              <a:off x="403355" y="1869372"/>
              <a:ext cx="786132" cy="694537"/>
              <a:chOff x="0" y="0"/>
              <a:chExt cx="786131" cy="694535"/>
            </a:xfrm>
          </p:grpSpPr>
          <p:sp>
            <p:nvSpPr>
              <p:cNvPr id="22" name="三角形"/>
              <p:cNvSpPr/>
              <p:nvPr/>
            </p:nvSpPr>
            <p:spPr>
              <a:xfrm rot="5003157">
                <a:off x="522069" y="-28720"/>
                <a:ext cx="207878" cy="298290"/>
              </a:xfrm>
              <a:custGeom>
                <a:avLst/>
                <a:gdLst/>
                <a:ahLst/>
                <a:cxnLst>
                  <a:cxn ang="0">
                    <a:pos x="wd2" y="hd2"/>
                  </a:cxn>
                  <a:cxn ang="5400000">
                    <a:pos x="wd2" y="hd2"/>
                  </a:cxn>
                  <a:cxn ang="10800000">
                    <a:pos x="wd2" y="hd2"/>
                  </a:cxn>
                  <a:cxn ang="16200000">
                    <a:pos x="wd2" y="hd2"/>
                  </a:cxn>
                </a:cxnLst>
                <a:rect l="0" t="0" r="r" b="b"/>
                <a:pathLst>
                  <a:path w="21600" h="21600" extrusionOk="0">
                    <a:moveTo>
                      <a:pt x="21600" y="5169"/>
                    </a:moveTo>
                    <a:lnTo>
                      <a:pt x="7027" y="0"/>
                    </a:lnTo>
                    <a:lnTo>
                      <a:pt x="0" y="21600"/>
                    </a:lnTo>
                    <a:lnTo>
                      <a:pt x="21600" y="5169"/>
                    </a:lnTo>
                    <a:close/>
                  </a:path>
                </a:pathLst>
              </a:custGeom>
              <a:solidFill>
                <a:srgbClr val="FFFFCC"/>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sp>
            <p:nvSpPr>
              <p:cNvPr id="23" name="三角形"/>
              <p:cNvSpPr/>
              <p:nvPr/>
            </p:nvSpPr>
            <p:spPr>
              <a:xfrm rot="5003157">
                <a:off x="375967" y="380129"/>
                <a:ext cx="354912" cy="24773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8206" y="0"/>
                    </a:lnTo>
                    <a:lnTo>
                      <a:pt x="21600" y="10800"/>
                    </a:lnTo>
                    <a:lnTo>
                      <a:pt x="0" y="21600"/>
                    </a:lnTo>
                    <a:close/>
                  </a:path>
                </a:pathLst>
              </a:custGeom>
              <a:solidFill>
                <a:srgbClr val="FFFFCC"/>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sp>
            <p:nvSpPr>
              <p:cNvPr id="24" name="三角形"/>
              <p:cNvSpPr/>
              <p:nvPr/>
            </p:nvSpPr>
            <p:spPr>
              <a:xfrm rot="5003157">
                <a:off x="-100970" y="431416"/>
                <a:ext cx="370123" cy="12639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21600" y="0"/>
                    </a:lnTo>
                    <a:lnTo>
                      <a:pt x="19514" y="21600"/>
                    </a:lnTo>
                    <a:lnTo>
                      <a:pt x="0" y="3086"/>
                    </a:lnTo>
                    <a:close/>
                  </a:path>
                </a:pathLst>
              </a:custGeom>
              <a:solidFill>
                <a:srgbClr val="FFFFCC"/>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grpSp>
        <p:grpSp>
          <p:nvGrpSpPr>
            <p:cNvPr id="29" name="成组"/>
            <p:cNvGrpSpPr/>
            <p:nvPr/>
          </p:nvGrpSpPr>
          <p:grpSpPr>
            <a:xfrm>
              <a:off x="1380476" y="93633"/>
              <a:ext cx="547689" cy="582614"/>
              <a:chOff x="0" y="0"/>
              <a:chExt cx="547687" cy="582612"/>
            </a:xfrm>
          </p:grpSpPr>
          <p:sp>
            <p:nvSpPr>
              <p:cNvPr id="26" name="三角形"/>
              <p:cNvSpPr/>
              <p:nvPr/>
            </p:nvSpPr>
            <p:spPr>
              <a:xfrm>
                <a:off x="-1" y="-1"/>
                <a:ext cx="174073" cy="218945"/>
              </a:xfrm>
              <a:custGeom>
                <a:avLst/>
                <a:gdLst/>
                <a:ahLst/>
                <a:cxnLst>
                  <a:cxn ang="0">
                    <a:pos x="wd2" y="hd2"/>
                  </a:cxn>
                  <a:cxn ang="5400000">
                    <a:pos x="wd2" y="hd2"/>
                  </a:cxn>
                  <a:cxn ang="10800000">
                    <a:pos x="wd2" y="hd2"/>
                  </a:cxn>
                  <a:cxn ang="16200000">
                    <a:pos x="wd2" y="hd2"/>
                  </a:cxn>
                </a:cxnLst>
                <a:rect l="0" t="0" r="r" b="b"/>
                <a:pathLst>
                  <a:path w="21600" h="21600" extrusionOk="0">
                    <a:moveTo>
                      <a:pt x="21600" y="5169"/>
                    </a:moveTo>
                    <a:lnTo>
                      <a:pt x="7027" y="0"/>
                    </a:lnTo>
                    <a:lnTo>
                      <a:pt x="0" y="21600"/>
                    </a:lnTo>
                    <a:lnTo>
                      <a:pt x="21600" y="5169"/>
                    </a:lnTo>
                    <a:close/>
                  </a:path>
                </a:pathLst>
              </a:custGeom>
              <a:solidFill>
                <a:srgbClr val="FFFFCC"/>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sp>
            <p:nvSpPr>
              <p:cNvPr id="27" name="三角形"/>
              <p:cNvSpPr/>
              <p:nvPr/>
            </p:nvSpPr>
            <p:spPr>
              <a:xfrm>
                <a:off x="250492" y="103905"/>
                <a:ext cx="297196" cy="18183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8206" y="0"/>
                    </a:lnTo>
                    <a:lnTo>
                      <a:pt x="21600" y="10800"/>
                    </a:lnTo>
                    <a:lnTo>
                      <a:pt x="0" y="21600"/>
                    </a:lnTo>
                    <a:close/>
                  </a:path>
                </a:pathLst>
              </a:custGeom>
              <a:solidFill>
                <a:srgbClr val="FFFFCC"/>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sp>
            <p:nvSpPr>
              <p:cNvPr id="28" name="三角形"/>
              <p:cNvSpPr/>
              <p:nvPr/>
            </p:nvSpPr>
            <p:spPr>
              <a:xfrm>
                <a:off x="191053" y="489839"/>
                <a:ext cx="309933" cy="9277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21600" y="0"/>
                    </a:lnTo>
                    <a:lnTo>
                      <a:pt x="19514" y="21600"/>
                    </a:lnTo>
                    <a:lnTo>
                      <a:pt x="0" y="3086"/>
                    </a:lnTo>
                    <a:close/>
                  </a:path>
                </a:pathLst>
              </a:custGeom>
              <a:solidFill>
                <a:srgbClr val="FFFFCC"/>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grpSp>
        <p:sp>
          <p:nvSpPr>
            <p:cNvPr id="30" name="形状"/>
            <p:cNvSpPr/>
            <p:nvPr/>
          </p:nvSpPr>
          <p:spPr>
            <a:xfrm>
              <a:off x="226154" y="242858"/>
              <a:ext cx="1102432" cy="1200151"/>
            </a:xfrm>
            <a:custGeom>
              <a:avLst/>
              <a:gdLst/>
              <a:ahLst/>
              <a:cxnLst>
                <a:cxn ang="0">
                  <a:pos x="wd2" y="hd2"/>
                </a:cxn>
                <a:cxn ang="5400000">
                  <a:pos x="wd2" y="hd2"/>
                </a:cxn>
                <a:cxn ang="10800000">
                  <a:pos x="wd2" y="hd2"/>
                </a:cxn>
                <a:cxn ang="16200000">
                  <a:pos x="wd2" y="hd2"/>
                </a:cxn>
              </a:cxnLst>
              <a:rect l="0" t="0" r="r" b="b"/>
              <a:pathLst>
                <a:path w="21459" h="21600" extrusionOk="0">
                  <a:moveTo>
                    <a:pt x="4" y="11200"/>
                  </a:moveTo>
                  <a:cubicBezTo>
                    <a:pt x="35" y="9857"/>
                    <a:pt x="35" y="8543"/>
                    <a:pt x="66" y="7200"/>
                  </a:cubicBezTo>
                  <a:cubicBezTo>
                    <a:pt x="66" y="6800"/>
                    <a:pt x="467" y="6400"/>
                    <a:pt x="622" y="6000"/>
                  </a:cubicBezTo>
                  <a:cubicBezTo>
                    <a:pt x="715" y="5771"/>
                    <a:pt x="869" y="5200"/>
                    <a:pt x="869" y="5200"/>
                  </a:cubicBezTo>
                  <a:cubicBezTo>
                    <a:pt x="962" y="4943"/>
                    <a:pt x="1024" y="4657"/>
                    <a:pt x="1178" y="4400"/>
                  </a:cubicBezTo>
                  <a:cubicBezTo>
                    <a:pt x="1271" y="4229"/>
                    <a:pt x="1549" y="3943"/>
                    <a:pt x="1549" y="3943"/>
                  </a:cubicBezTo>
                  <a:cubicBezTo>
                    <a:pt x="1765" y="3314"/>
                    <a:pt x="2692" y="2343"/>
                    <a:pt x="3403" y="2114"/>
                  </a:cubicBezTo>
                  <a:cubicBezTo>
                    <a:pt x="3928" y="1743"/>
                    <a:pt x="4577" y="1057"/>
                    <a:pt x="5195" y="857"/>
                  </a:cubicBezTo>
                  <a:cubicBezTo>
                    <a:pt x="5597" y="486"/>
                    <a:pt x="6370" y="429"/>
                    <a:pt x="6926" y="286"/>
                  </a:cubicBezTo>
                  <a:cubicBezTo>
                    <a:pt x="7173" y="229"/>
                    <a:pt x="7420" y="171"/>
                    <a:pt x="7667" y="114"/>
                  </a:cubicBezTo>
                  <a:cubicBezTo>
                    <a:pt x="7822" y="86"/>
                    <a:pt x="8162" y="0"/>
                    <a:pt x="8162" y="0"/>
                  </a:cubicBezTo>
                  <a:cubicBezTo>
                    <a:pt x="9120" y="29"/>
                    <a:pt x="10047" y="0"/>
                    <a:pt x="11005" y="57"/>
                  </a:cubicBezTo>
                  <a:cubicBezTo>
                    <a:pt x="11283" y="57"/>
                    <a:pt x="11870" y="171"/>
                    <a:pt x="11870" y="171"/>
                  </a:cubicBezTo>
                  <a:cubicBezTo>
                    <a:pt x="12859" y="486"/>
                    <a:pt x="14280" y="400"/>
                    <a:pt x="15084" y="1143"/>
                  </a:cubicBezTo>
                  <a:cubicBezTo>
                    <a:pt x="16289" y="1714"/>
                    <a:pt x="18267" y="3000"/>
                    <a:pt x="19101" y="3657"/>
                  </a:cubicBezTo>
                  <a:cubicBezTo>
                    <a:pt x="19595" y="3829"/>
                    <a:pt x="19843" y="4686"/>
                    <a:pt x="20152" y="5086"/>
                  </a:cubicBezTo>
                  <a:cubicBezTo>
                    <a:pt x="20584" y="6686"/>
                    <a:pt x="21202" y="7571"/>
                    <a:pt x="21388" y="9200"/>
                  </a:cubicBezTo>
                  <a:cubicBezTo>
                    <a:pt x="21573" y="10429"/>
                    <a:pt x="21357" y="11371"/>
                    <a:pt x="21202" y="12400"/>
                  </a:cubicBezTo>
                  <a:cubicBezTo>
                    <a:pt x="21171" y="13400"/>
                    <a:pt x="21326" y="14571"/>
                    <a:pt x="20522" y="15371"/>
                  </a:cubicBezTo>
                  <a:cubicBezTo>
                    <a:pt x="20275" y="15629"/>
                    <a:pt x="19873" y="15800"/>
                    <a:pt x="19719" y="16114"/>
                  </a:cubicBezTo>
                  <a:cubicBezTo>
                    <a:pt x="19626" y="16257"/>
                    <a:pt x="19626" y="16457"/>
                    <a:pt x="19472" y="16571"/>
                  </a:cubicBezTo>
                  <a:cubicBezTo>
                    <a:pt x="19255" y="16714"/>
                    <a:pt x="18730" y="16800"/>
                    <a:pt x="18730" y="16800"/>
                  </a:cubicBezTo>
                  <a:cubicBezTo>
                    <a:pt x="17927" y="17200"/>
                    <a:pt x="15393" y="18543"/>
                    <a:pt x="14589" y="18971"/>
                  </a:cubicBezTo>
                  <a:cubicBezTo>
                    <a:pt x="14342" y="19029"/>
                    <a:pt x="13848" y="19371"/>
                    <a:pt x="13848" y="19371"/>
                  </a:cubicBezTo>
                  <a:cubicBezTo>
                    <a:pt x="13508" y="19571"/>
                    <a:pt x="12859" y="19400"/>
                    <a:pt x="12488" y="19543"/>
                  </a:cubicBezTo>
                  <a:cubicBezTo>
                    <a:pt x="12210" y="19629"/>
                    <a:pt x="11870" y="19657"/>
                    <a:pt x="11561" y="19714"/>
                  </a:cubicBezTo>
                  <a:cubicBezTo>
                    <a:pt x="10109" y="19686"/>
                    <a:pt x="9460" y="19629"/>
                    <a:pt x="8224" y="19543"/>
                  </a:cubicBezTo>
                  <a:cubicBezTo>
                    <a:pt x="7667" y="19714"/>
                    <a:pt x="8131" y="19514"/>
                    <a:pt x="7976" y="20629"/>
                  </a:cubicBezTo>
                  <a:cubicBezTo>
                    <a:pt x="7946" y="20943"/>
                    <a:pt x="7698" y="21429"/>
                    <a:pt x="7420" y="21600"/>
                  </a:cubicBezTo>
                  <a:cubicBezTo>
                    <a:pt x="6709" y="21486"/>
                    <a:pt x="6370" y="21000"/>
                    <a:pt x="5690" y="20800"/>
                  </a:cubicBezTo>
                  <a:cubicBezTo>
                    <a:pt x="5412" y="20714"/>
                    <a:pt x="5257" y="20686"/>
                    <a:pt x="5010" y="20571"/>
                  </a:cubicBezTo>
                  <a:cubicBezTo>
                    <a:pt x="4886" y="20514"/>
                    <a:pt x="4639" y="20457"/>
                    <a:pt x="4639" y="20457"/>
                  </a:cubicBezTo>
                  <a:cubicBezTo>
                    <a:pt x="4825" y="19857"/>
                    <a:pt x="5535" y="19686"/>
                    <a:pt x="5999" y="19257"/>
                  </a:cubicBezTo>
                  <a:cubicBezTo>
                    <a:pt x="6091" y="19000"/>
                    <a:pt x="6308" y="18629"/>
                    <a:pt x="6493" y="18400"/>
                  </a:cubicBezTo>
                  <a:cubicBezTo>
                    <a:pt x="6462" y="18229"/>
                    <a:pt x="6524" y="18029"/>
                    <a:pt x="6431" y="17886"/>
                  </a:cubicBezTo>
                  <a:cubicBezTo>
                    <a:pt x="6370" y="17743"/>
                    <a:pt x="6122" y="17800"/>
                    <a:pt x="5999" y="17714"/>
                  </a:cubicBezTo>
                  <a:cubicBezTo>
                    <a:pt x="5690" y="17486"/>
                    <a:pt x="5319" y="17314"/>
                    <a:pt x="5072" y="17029"/>
                  </a:cubicBezTo>
                  <a:cubicBezTo>
                    <a:pt x="4485" y="16371"/>
                    <a:pt x="3774" y="15771"/>
                    <a:pt x="3032" y="15257"/>
                  </a:cubicBezTo>
                  <a:cubicBezTo>
                    <a:pt x="2661" y="15000"/>
                    <a:pt x="2198" y="14771"/>
                    <a:pt x="1858" y="14457"/>
                  </a:cubicBezTo>
                  <a:cubicBezTo>
                    <a:pt x="1487" y="14114"/>
                    <a:pt x="1116" y="13714"/>
                    <a:pt x="684" y="13429"/>
                  </a:cubicBezTo>
                  <a:cubicBezTo>
                    <a:pt x="375" y="13029"/>
                    <a:pt x="282" y="12886"/>
                    <a:pt x="189" y="12400"/>
                  </a:cubicBezTo>
                  <a:cubicBezTo>
                    <a:pt x="158" y="12029"/>
                    <a:pt x="189" y="11657"/>
                    <a:pt x="128" y="11314"/>
                  </a:cubicBezTo>
                  <a:cubicBezTo>
                    <a:pt x="128" y="11257"/>
                    <a:pt x="-27" y="11171"/>
                    <a:pt x="4" y="11200"/>
                  </a:cubicBezTo>
                  <a:close/>
                </a:path>
              </a:pathLst>
            </a:custGeom>
            <a:solidFill>
              <a:schemeClr val="accent1">
                <a:alpha val="50195"/>
              </a:schemeClr>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sp>
          <p:nvSpPr>
            <p:cNvPr id="31" name="形状"/>
            <p:cNvSpPr/>
            <p:nvPr/>
          </p:nvSpPr>
          <p:spPr>
            <a:xfrm rot="828663">
              <a:off x="470839" y="5497483"/>
              <a:ext cx="209551" cy="2651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91" y="138"/>
                  </a:lnTo>
                  <a:lnTo>
                    <a:pt x="3567" y="692"/>
                  </a:lnTo>
                  <a:lnTo>
                    <a:pt x="7332" y="1662"/>
                  </a:lnTo>
                  <a:lnTo>
                    <a:pt x="11494" y="3323"/>
                  </a:lnTo>
                  <a:lnTo>
                    <a:pt x="15457" y="6092"/>
                  </a:lnTo>
                  <a:lnTo>
                    <a:pt x="19024" y="9831"/>
                  </a:lnTo>
                  <a:lnTo>
                    <a:pt x="21204" y="14954"/>
                  </a:lnTo>
                  <a:lnTo>
                    <a:pt x="21600" y="21600"/>
                  </a:lnTo>
                  <a:lnTo>
                    <a:pt x="18429" y="21600"/>
                  </a:lnTo>
                  <a:lnTo>
                    <a:pt x="17240" y="21323"/>
                  </a:lnTo>
                  <a:lnTo>
                    <a:pt x="16051" y="21185"/>
                  </a:lnTo>
                  <a:lnTo>
                    <a:pt x="14664" y="20769"/>
                  </a:lnTo>
                  <a:lnTo>
                    <a:pt x="13079" y="20077"/>
                  </a:lnTo>
                  <a:lnTo>
                    <a:pt x="11494" y="19246"/>
                  </a:lnTo>
                  <a:lnTo>
                    <a:pt x="10503" y="17446"/>
                  </a:lnTo>
                  <a:lnTo>
                    <a:pt x="10503" y="15369"/>
                  </a:lnTo>
                  <a:lnTo>
                    <a:pt x="11097" y="13292"/>
                  </a:lnTo>
                  <a:lnTo>
                    <a:pt x="11692" y="11077"/>
                  </a:lnTo>
                  <a:lnTo>
                    <a:pt x="11097" y="8585"/>
                  </a:lnTo>
                  <a:lnTo>
                    <a:pt x="9512" y="5954"/>
                  </a:lnTo>
                  <a:lnTo>
                    <a:pt x="6143" y="3185"/>
                  </a:lnTo>
                  <a:lnTo>
                    <a:pt x="0" y="0"/>
                  </a:lnTo>
                  <a:close/>
                </a:path>
              </a:pathLst>
            </a:custGeom>
            <a:solidFill>
              <a:srgbClr val="F2DFFD"/>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sp>
          <p:nvSpPr>
            <p:cNvPr id="32" name="形状"/>
            <p:cNvSpPr/>
            <p:nvPr/>
          </p:nvSpPr>
          <p:spPr>
            <a:xfrm rot="828663">
              <a:off x="508939" y="5795933"/>
              <a:ext cx="104776" cy="682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00" y="540"/>
                  </a:lnTo>
                  <a:lnTo>
                    <a:pt x="2400" y="1620"/>
                  </a:lnTo>
                  <a:lnTo>
                    <a:pt x="5200" y="4320"/>
                  </a:lnTo>
                  <a:lnTo>
                    <a:pt x="8400" y="6480"/>
                  </a:lnTo>
                  <a:lnTo>
                    <a:pt x="11600" y="8100"/>
                  </a:lnTo>
                  <a:lnTo>
                    <a:pt x="15200" y="9180"/>
                  </a:lnTo>
                  <a:lnTo>
                    <a:pt x="18400" y="9720"/>
                  </a:lnTo>
                  <a:lnTo>
                    <a:pt x="21600" y="8640"/>
                  </a:lnTo>
                  <a:lnTo>
                    <a:pt x="21200" y="13500"/>
                  </a:lnTo>
                  <a:lnTo>
                    <a:pt x="20000" y="17820"/>
                  </a:lnTo>
                  <a:lnTo>
                    <a:pt x="17600" y="20520"/>
                  </a:lnTo>
                  <a:lnTo>
                    <a:pt x="14800" y="21600"/>
                  </a:lnTo>
                  <a:lnTo>
                    <a:pt x="11200" y="21060"/>
                  </a:lnTo>
                  <a:lnTo>
                    <a:pt x="7600" y="17280"/>
                  </a:lnTo>
                  <a:lnTo>
                    <a:pt x="4000" y="10800"/>
                  </a:lnTo>
                  <a:lnTo>
                    <a:pt x="0" y="0"/>
                  </a:lnTo>
                  <a:close/>
                </a:path>
              </a:pathLst>
            </a:custGeom>
            <a:solidFill>
              <a:srgbClr val="F2DFFD"/>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sp>
          <p:nvSpPr>
            <p:cNvPr id="33" name="形状"/>
            <p:cNvSpPr/>
            <p:nvPr/>
          </p:nvSpPr>
          <p:spPr>
            <a:xfrm>
              <a:off x="104126" y="6618258"/>
              <a:ext cx="187326" cy="3317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98" y="827"/>
                  </a:lnTo>
                  <a:lnTo>
                    <a:pt x="2746" y="1964"/>
                  </a:lnTo>
                  <a:lnTo>
                    <a:pt x="4759" y="3411"/>
                  </a:lnTo>
                  <a:lnTo>
                    <a:pt x="6956" y="5271"/>
                  </a:lnTo>
                  <a:lnTo>
                    <a:pt x="9885" y="7441"/>
                  </a:lnTo>
                  <a:lnTo>
                    <a:pt x="12264" y="9715"/>
                  </a:lnTo>
                  <a:lnTo>
                    <a:pt x="14461" y="12299"/>
                  </a:lnTo>
                  <a:lnTo>
                    <a:pt x="15925" y="15089"/>
                  </a:lnTo>
                  <a:lnTo>
                    <a:pt x="17207" y="18086"/>
                  </a:lnTo>
                  <a:lnTo>
                    <a:pt x="16658" y="21600"/>
                  </a:lnTo>
                  <a:lnTo>
                    <a:pt x="21600" y="21600"/>
                  </a:lnTo>
                  <a:lnTo>
                    <a:pt x="21417" y="18293"/>
                  </a:lnTo>
                  <a:lnTo>
                    <a:pt x="19037" y="12299"/>
                  </a:lnTo>
                  <a:lnTo>
                    <a:pt x="15010" y="7131"/>
                  </a:lnTo>
                  <a:lnTo>
                    <a:pt x="8603" y="2790"/>
                  </a:lnTo>
                  <a:lnTo>
                    <a:pt x="0" y="0"/>
                  </a:lnTo>
                  <a:close/>
                </a:path>
              </a:pathLst>
            </a:custGeom>
            <a:solidFill>
              <a:srgbClr val="F2DFFD"/>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sp>
          <p:nvSpPr>
            <p:cNvPr id="34" name="形状"/>
            <p:cNvSpPr/>
            <p:nvPr/>
          </p:nvSpPr>
          <p:spPr>
            <a:xfrm>
              <a:off x="86664" y="6392833"/>
              <a:ext cx="206376" cy="203201"/>
            </a:xfrm>
            <a:custGeom>
              <a:avLst/>
              <a:gdLst/>
              <a:ahLst/>
              <a:cxnLst>
                <a:cxn ang="0">
                  <a:pos x="wd2" y="hd2"/>
                </a:cxn>
                <a:cxn ang="5400000">
                  <a:pos x="wd2" y="hd2"/>
                </a:cxn>
                <a:cxn ang="10800000">
                  <a:pos x="wd2" y="hd2"/>
                </a:cxn>
                <a:cxn ang="16200000">
                  <a:pos x="wd2" y="hd2"/>
                </a:cxn>
              </a:cxnLst>
              <a:rect l="0" t="0" r="r" b="b"/>
              <a:pathLst>
                <a:path w="21600" h="21600" extrusionOk="0">
                  <a:moveTo>
                    <a:pt x="17114" y="0"/>
                  </a:moveTo>
                  <a:lnTo>
                    <a:pt x="21600" y="21600"/>
                  </a:lnTo>
                  <a:lnTo>
                    <a:pt x="20769" y="21262"/>
                  </a:lnTo>
                  <a:lnTo>
                    <a:pt x="18443" y="20419"/>
                  </a:lnTo>
                  <a:lnTo>
                    <a:pt x="15286" y="18731"/>
                  </a:lnTo>
                  <a:lnTo>
                    <a:pt x="6812" y="15862"/>
                  </a:lnTo>
                  <a:lnTo>
                    <a:pt x="3157" y="15188"/>
                  </a:lnTo>
                  <a:lnTo>
                    <a:pt x="0" y="15694"/>
                  </a:lnTo>
                  <a:lnTo>
                    <a:pt x="0" y="12150"/>
                  </a:lnTo>
                  <a:lnTo>
                    <a:pt x="1994" y="11812"/>
                  </a:lnTo>
                  <a:lnTo>
                    <a:pt x="3988" y="11138"/>
                  </a:lnTo>
                  <a:lnTo>
                    <a:pt x="6314" y="11138"/>
                  </a:lnTo>
                  <a:lnTo>
                    <a:pt x="8474" y="11306"/>
                  </a:lnTo>
                  <a:lnTo>
                    <a:pt x="10800" y="11812"/>
                  </a:lnTo>
                  <a:lnTo>
                    <a:pt x="12960" y="13162"/>
                  </a:lnTo>
                  <a:lnTo>
                    <a:pt x="13458" y="12488"/>
                  </a:lnTo>
                  <a:lnTo>
                    <a:pt x="13458" y="9788"/>
                  </a:lnTo>
                  <a:lnTo>
                    <a:pt x="13625" y="6244"/>
                  </a:lnTo>
                  <a:lnTo>
                    <a:pt x="13625" y="4894"/>
                  </a:lnTo>
                  <a:lnTo>
                    <a:pt x="13292" y="4894"/>
                  </a:lnTo>
                  <a:lnTo>
                    <a:pt x="12794" y="4556"/>
                  </a:lnTo>
                  <a:lnTo>
                    <a:pt x="12628" y="3712"/>
                  </a:lnTo>
                  <a:lnTo>
                    <a:pt x="12462" y="3206"/>
                  </a:lnTo>
                  <a:lnTo>
                    <a:pt x="12628" y="2531"/>
                  </a:lnTo>
                  <a:lnTo>
                    <a:pt x="13126" y="1688"/>
                  </a:lnTo>
                  <a:lnTo>
                    <a:pt x="14788" y="1012"/>
                  </a:lnTo>
                  <a:lnTo>
                    <a:pt x="17114" y="0"/>
                  </a:lnTo>
                  <a:close/>
                </a:path>
              </a:pathLst>
            </a:custGeom>
            <a:solidFill>
              <a:srgbClr val="F2DFFD"/>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sp>
          <p:nvSpPr>
            <p:cNvPr id="35" name="形状"/>
            <p:cNvSpPr/>
            <p:nvPr/>
          </p:nvSpPr>
          <p:spPr>
            <a:xfrm>
              <a:off x="86664" y="6362671"/>
              <a:ext cx="74613" cy="136526"/>
            </a:xfrm>
            <a:custGeom>
              <a:avLst/>
              <a:gdLst/>
              <a:ahLst/>
              <a:cxnLst>
                <a:cxn ang="0">
                  <a:pos x="wd2" y="hd2"/>
                </a:cxn>
                <a:cxn ang="5400000">
                  <a:pos x="wd2" y="hd2"/>
                </a:cxn>
                <a:cxn ang="10800000">
                  <a:pos x="wd2" y="hd2"/>
                </a:cxn>
                <a:cxn ang="16200000">
                  <a:pos x="wd2" y="hd2"/>
                </a:cxn>
              </a:cxnLst>
              <a:rect l="0" t="0" r="r" b="b"/>
              <a:pathLst>
                <a:path w="21600" h="21600" extrusionOk="0">
                  <a:moveTo>
                    <a:pt x="17004" y="0"/>
                  </a:moveTo>
                  <a:lnTo>
                    <a:pt x="6894" y="9293"/>
                  </a:lnTo>
                  <a:lnTo>
                    <a:pt x="0" y="14819"/>
                  </a:lnTo>
                  <a:lnTo>
                    <a:pt x="0" y="21600"/>
                  </a:lnTo>
                  <a:lnTo>
                    <a:pt x="3677" y="20595"/>
                  </a:lnTo>
                  <a:lnTo>
                    <a:pt x="9191" y="18335"/>
                  </a:lnTo>
                  <a:lnTo>
                    <a:pt x="15166" y="15823"/>
                  </a:lnTo>
                  <a:lnTo>
                    <a:pt x="19302" y="12809"/>
                  </a:lnTo>
                  <a:lnTo>
                    <a:pt x="21600" y="9042"/>
                  </a:lnTo>
                  <a:lnTo>
                    <a:pt x="21140" y="4772"/>
                  </a:lnTo>
                  <a:lnTo>
                    <a:pt x="17004" y="0"/>
                  </a:lnTo>
                  <a:close/>
                </a:path>
              </a:pathLst>
            </a:custGeom>
            <a:solidFill>
              <a:srgbClr val="F2DFFD"/>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sp>
          <p:nvSpPr>
            <p:cNvPr id="36" name="形状"/>
            <p:cNvSpPr/>
            <p:nvPr/>
          </p:nvSpPr>
          <p:spPr>
            <a:xfrm>
              <a:off x="86664" y="5235546"/>
              <a:ext cx="788988" cy="1174751"/>
            </a:xfrm>
            <a:custGeom>
              <a:avLst/>
              <a:gdLst/>
              <a:ahLst/>
              <a:cxnLst>
                <a:cxn ang="0">
                  <a:pos x="wd2" y="hd2"/>
                </a:cxn>
                <a:cxn ang="5400000">
                  <a:pos x="wd2" y="hd2"/>
                </a:cxn>
                <a:cxn ang="10800000">
                  <a:pos x="wd2" y="hd2"/>
                </a:cxn>
                <a:cxn ang="16200000">
                  <a:pos x="wd2" y="hd2"/>
                </a:cxn>
              </a:cxnLst>
              <a:rect l="0" t="0" r="r" b="b"/>
              <a:pathLst>
                <a:path w="21600" h="21600" extrusionOk="0">
                  <a:moveTo>
                    <a:pt x="0" y="379"/>
                  </a:moveTo>
                  <a:lnTo>
                    <a:pt x="1782" y="117"/>
                  </a:lnTo>
                  <a:lnTo>
                    <a:pt x="4390" y="0"/>
                  </a:lnTo>
                  <a:lnTo>
                    <a:pt x="7388" y="117"/>
                  </a:lnTo>
                  <a:lnTo>
                    <a:pt x="10778" y="613"/>
                  </a:lnTo>
                  <a:lnTo>
                    <a:pt x="14038" y="1459"/>
                  </a:lnTo>
                  <a:lnTo>
                    <a:pt x="16602" y="2627"/>
                  </a:lnTo>
                  <a:lnTo>
                    <a:pt x="18601" y="4116"/>
                  </a:lnTo>
                  <a:lnTo>
                    <a:pt x="20122" y="5809"/>
                  </a:lnTo>
                  <a:lnTo>
                    <a:pt x="21078" y="7648"/>
                  </a:lnTo>
                  <a:lnTo>
                    <a:pt x="21557" y="9545"/>
                  </a:lnTo>
                  <a:lnTo>
                    <a:pt x="21600" y="11559"/>
                  </a:lnTo>
                  <a:lnTo>
                    <a:pt x="21165" y="13485"/>
                  </a:lnTo>
                  <a:lnTo>
                    <a:pt x="20427" y="15383"/>
                  </a:lnTo>
                  <a:lnTo>
                    <a:pt x="19253" y="17105"/>
                  </a:lnTo>
                  <a:lnTo>
                    <a:pt x="17645" y="18652"/>
                  </a:lnTo>
                  <a:lnTo>
                    <a:pt x="15820" y="19936"/>
                  </a:lnTo>
                  <a:lnTo>
                    <a:pt x="13690" y="20870"/>
                  </a:lnTo>
                  <a:lnTo>
                    <a:pt x="11256" y="21483"/>
                  </a:lnTo>
                  <a:lnTo>
                    <a:pt x="8605" y="21600"/>
                  </a:lnTo>
                  <a:lnTo>
                    <a:pt x="5693" y="21221"/>
                  </a:lnTo>
                  <a:lnTo>
                    <a:pt x="7258" y="21250"/>
                  </a:lnTo>
                  <a:lnTo>
                    <a:pt x="8866" y="20958"/>
                  </a:lnTo>
                  <a:lnTo>
                    <a:pt x="10344" y="20432"/>
                  </a:lnTo>
                  <a:lnTo>
                    <a:pt x="11821" y="19557"/>
                  </a:lnTo>
                  <a:lnTo>
                    <a:pt x="13212" y="18535"/>
                  </a:lnTo>
                  <a:lnTo>
                    <a:pt x="14472" y="17338"/>
                  </a:lnTo>
                  <a:lnTo>
                    <a:pt x="15559" y="16025"/>
                  </a:lnTo>
                  <a:lnTo>
                    <a:pt x="16559" y="14595"/>
                  </a:lnTo>
                  <a:lnTo>
                    <a:pt x="17210" y="13106"/>
                  </a:lnTo>
                  <a:lnTo>
                    <a:pt x="17732" y="11588"/>
                  </a:lnTo>
                  <a:lnTo>
                    <a:pt x="17993" y="10099"/>
                  </a:lnTo>
                  <a:lnTo>
                    <a:pt x="17906" y="8640"/>
                  </a:lnTo>
                  <a:lnTo>
                    <a:pt x="17471" y="7326"/>
                  </a:lnTo>
                  <a:lnTo>
                    <a:pt x="16689" y="6071"/>
                  </a:lnTo>
                  <a:lnTo>
                    <a:pt x="15515" y="5021"/>
                  </a:lnTo>
                  <a:lnTo>
                    <a:pt x="13907" y="4145"/>
                  </a:lnTo>
                  <a:lnTo>
                    <a:pt x="11300" y="3123"/>
                  </a:lnTo>
                  <a:lnTo>
                    <a:pt x="8823" y="2394"/>
                  </a:lnTo>
                  <a:lnTo>
                    <a:pt x="6693" y="1897"/>
                  </a:lnTo>
                  <a:lnTo>
                    <a:pt x="4694" y="1635"/>
                  </a:lnTo>
                  <a:lnTo>
                    <a:pt x="2955" y="1605"/>
                  </a:lnTo>
                  <a:lnTo>
                    <a:pt x="1391" y="1781"/>
                  </a:lnTo>
                  <a:lnTo>
                    <a:pt x="0" y="2043"/>
                  </a:lnTo>
                  <a:lnTo>
                    <a:pt x="0" y="379"/>
                  </a:lnTo>
                  <a:close/>
                </a:path>
              </a:pathLst>
            </a:custGeom>
            <a:solidFill>
              <a:srgbClr val="F2DFFD"/>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sp>
          <p:nvSpPr>
            <p:cNvPr id="37" name="形状"/>
            <p:cNvSpPr/>
            <p:nvPr/>
          </p:nvSpPr>
          <p:spPr>
            <a:xfrm rot="1584153">
              <a:off x="118414" y="744508"/>
              <a:ext cx="546101" cy="38893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278"/>
                  </a:lnTo>
                  <a:lnTo>
                    <a:pt x="504" y="6835"/>
                  </a:lnTo>
                  <a:lnTo>
                    <a:pt x="925" y="8932"/>
                  </a:lnTo>
                  <a:lnTo>
                    <a:pt x="1513" y="10846"/>
                  </a:lnTo>
                  <a:lnTo>
                    <a:pt x="2269" y="12851"/>
                  </a:lnTo>
                  <a:lnTo>
                    <a:pt x="3194" y="14673"/>
                  </a:lnTo>
                  <a:lnTo>
                    <a:pt x="4286" y="16223"/>
                  </a:lnTo>
                  <a:lnTo>
                    <a:pt x="5631" y="17681"/>
                  </a:lnTo>
                  <a:lnTo>
                    <a:pt x="7228" y="18957"/>
                  </a:lnTo>
                  <a:lnTo>
                    <a:pt x="8909" y="19959"/>
                  </a:lnTo>
                  <a:lnTo>
                    <a:pt x="11010" y="20780"/>
                  </a:lnTo>
                  <a:lnTo>
                    <a:pt x="13279" y="21327"/>
                  </a:lnTo>
                  <a:lnTo>
                    <a:pt x="15801" y="21600"/>
                  </a:lnTo>
                  <a:lnTo>
                    <a:pt x="18490" y="21509"/>
                  </a:lnTo>
                  <a:lnTo>
                    <a:pt x="21600" y="21144"/>
                  </a:lnTo>
                  <a:lnTo>
                    <a:pt x="18826" y="20689"/>
                  </a:lnTo>
                  <a:lnTo>
                    <a:pt x="16389" y="20051"/>
                  </a:lnTo>
                  <a:lnTo>
                    <a:pt x="14288" y="19322"/>
                  </a:lnTo>
                  <a:lnTo>
                    <a:pt x="12439" y="18592"/>
                  </a:lnTo>
                  <a:lnTo>
                    <a:pt x="10758" y="17590"/>
                  </a:lnTo>
                  <a:lnTo>
                    <a:pt x="9413" y="16587"/>
                  </a:lnTo>
                  <a:lnTo>
                    <a:pt x="8153" y="15403"/>
                  </a:lnTo>
                  <a:lnTo>
                    <a:pt x="7060" y="14127"/>
                  </a:lnTo>
                  <a:lnTo>
                    <a:pt x="6051" y="12851"/>
                  </a:lnTo>
                  <a:lnTo>
                    <a:pt x="5127" y="11392"/>
                  </a:lnTo>
                  <a:lnTo>
                    <a:pt x="4370" y="9752"/>
                  </a:lnTo>
                  <a:lnTo>
                    <a:pt x="3614" y="8020"/>
                  </a:lnTo>
                  <a:lnTo>
                    <a:pt x="2774" y="6289"/>
                  </a:lnTo>
                  <a:lnTo>
                    <a:pt x="1933" y="4284"/>
                  </a:lnTo>
                  <a:lnTo>
                    <a:pt x="1009" y="2187"/>
                  </a:lnTo>
                  <a:lnTo>
                    <a:pt x="0" y="0"/>
                  </a:lnTo>
                  <a:close/>
                </a:path>
              </a:pathLst>
            </a:custGeom>
            <a:solidFill>
              <a:schemeClr val="accent1"/>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sp>
          <p:nvSpPr>
            <p:cNvPr id="38" name="形状"/>
            <p:cNvSpPr/>
            <p:nvPr/>
          </p:nvSpPr>
          <p:spPr>
            <a:xfrm rot="1584153">
              <a:off x="470839" y="1293783"/>
              <a:ext cx="265113" cy="182564"/>
            </a:xfrm>
            <a:custGeom>
              <a:avLst/>
              <a:gdLst/>
              <a:ahLst/>
              <a:cxnLst>
                <a:cxn ang="0">
                  <a:pos x="wd2" y="hd2"/>
                </a:cxn>
                <a:cxn ang="5400000">
                  <a:pos x="wd2" y="hd2"/>
                </a:cxn>
                <a:cxn ang="10800000">
                  <a:pos x="wd2" y="hd2"/>
                </a:cxn>
                <a:cxn ang="16200000">
                  <a:pos x="wd2" y="hd2"/>
                </a:cxn>
              </a:cxnLst>
              <a:rect l="0" t="0" r="r" b="b"/>
              <a:pathLst>
                <a:path w="21600" h="21600" extrusionOk="0">
                  <a:moveTo>
                    <a:pt x="13413" y="0"/>
                  </a:moveTo>
                  <a:lnTo>
                    <a:pt x="21600" y="21207"/>
                  </a:lnTo>
                  <a:lnTo>
                    <a:pt x="20903" y="21011"/>
                  </a:lnTo>
                  <a:lnTo>
                    <a:pt x="18639" y="20618"/>
                  </a:lnTo>
                  <a:lnTo>
                    <a:pt x="15503" y="19833"/>
                  </a:lnTo>
                  <a:lnTo>
                    <a:pt x="11845" y="19440"/>
                  </a:lnTo>
                  <a:lnTo>
                    <a:pt x="7839" y="19047"/>
                  </a:lnTo>
                  <a:lnTo>
                    <a:pt x="4355" y="19244"/>
                  </a:lnTo>
                  <a:lnTo>
                    <a:pt x="1568" y="20029"/>
                  </a:lnTo>
                  <a:lnTo>
                    <a:pt x="0" y="21600"/>
                  </a:lnTo>
                  <a:lnTo>
                    <a:pt x="697" y="19244"/>
                  </a:lnTo>
                  <a:lnTo>
                    <a:pt x="1394" y="17476"/>
                  </a:lnTo>
                  <a:lnTo>
                    <a:pt x="2787" y="16102"/>
                  </a:lnTo>
                  <a:lnTo>
                    <a:pt x="4355" y="14924"/>
                  </a:lnTo>
                  <a:lnTo>
                    <a:pt x="6271" y="14138"/>
                  </a:lnTo>
                  <a:lnTo>
                    <a:pt x="8187" y="13942"/>
                  </a:lnTo>
                  <a:lnTo>
                    <a:pt x="10277" y="13942"/>
                  </a:lnTo>
                  <a:lnTo>
                    <a:pt x="12542" y="14531"/>
                  </a:lnTo>
                  <a:lnTo>
                    <a:pt x="12716" y="13942"/>
                  </a:lnTo>
                  <a:lnTo>
                    <a:pt x="12194" y="10996"/>
                  </a:lnTo>
                  <a:lnTo>
                    <a:pt x="11671" y="7462"/>
                  </a:lnTo>
                  <a:lnTo>
                    <a:pt x="11323" y="5891"/>
                  </a:lnTo>
                  <a:lnTo>
                    <a:pt x="10974" y="5891"/>
                  </a:lnTo>
                  <a:lnTo>
                    <a:pt x="10626" y="5695"/>
                  </a:lnTo>
                  <a:lnTo>
                    <a:pt x="9929" y="4516"/>
                  </a:lnTo>
                  <a:lnTo>
                    <a:pt x="9929" y="3731"/>
                  </a:lnTo>
                  <a:lnTo>
                    <a:pt x="10277" y="2749"/>
                  </a:lnTo>
                  <a:lnTo>
                    <a:pt x="11497" y="1571"/>
                  </a:lnTo>
                  <a:lnTo>
                    <a:pt x="13413" y="0"/>
                  </a:lnTo>
                  <a:close/>
                </a:path>
              </a:pathLst>
            </a:custGeom>
            <a:solidFill>
              <a:schemeClr val="accent1"/>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sp>
          <p:nvSpPr>
            <p:cNvPr id="39" name="形状"/>
            <p:cNvSpPr/>
            <p:nvPr/>
          </p:nvSpPr>
          <p:spPr>
            <a:xfrm rot="1584153">
              <a:off x="997889" y="547658"/>
              <a:ext cx="233363" cy="254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91" y="138"/>
                  </a:lnTo>
                  <a:lnTo>
                    <a:pt x="3567" y="692"/>
                  </a:lnTo>
                  <a:lnTo>
                    <a:pt x="7332" y="1662"/>
                  </a:lnTo>
                  <a:lnTo>
                    <a:pt x="11494" y="3323"/>
                  </a:lnTo>
                  <a:lnTo>
                    <a:pt x="15457" y="6092"/>
                  </a:lnTo>
                  <a:lnTo>
                    <a:pt x="19024" y="9831"/>
                  </a:lnTo>
                  <a:lnTo>
                    <a:pt x="21204" y="14954"/>
                  </a:lnTo>
                  <a:lnTo>
                    <a:pt x="21600" y="21600"/>
                  </a:lnTo>
                  <a:lnTo>
                    <a:pt x="18429" y="21600"/>
                  </a:lnTo>
                  <a:lnTo>
                    <a:pt x="17240" y="21323"/>
                  </a:lnTo>
                  <a:lnTo>
                    <a:pt x="16051" y="21185"/>
                  </a:lnTo>
                  <a:lnTo>
                    <a:pt x="14664" y="20769"/>
                  </a:lnTo>
                  <a:lnTo>
                    <a:pt x="13079" y="20077"/>
                  </a:lnTo>
                  <a:lnTo>
                    <a:pt x="11494" y="19246"/>
                  </a:lnTo>
                  <a:lnTo>
                    <a:pt x="10503" y="17446"/>
                  </a:lnTo>
                  <a:lnTo>
                    <a:pt x="10503" y="15369"/>
                  </a:lnTo>
                  <a:lnTo>
                    <a:pt x="11097" y="13292"/>
                  </a:lnTo>
                  <a:lnTo>
                    <a:pt x="11692" y="11077"/>
                  </a:lnTo>
                  <a:lnTo>
                    <a:pt x="11097" y="8585"/>
                  </a:lnTo>
                  <a:lnTo>
                    <a:pt x="9512" y="5954"/>
                  </a:lnTo>
                  <a:lnTo>
                    <a:pt x="6143" y="3185"/>
                  </a:lnTo>
                  <a:lnTo>
                    <a:pt x="0" y="0"/>
                  </a:lnTo>
                  <a:close/>
                </a:path>
              </a:pathLst>
            </a:custGeom>
            <a:solidFill>
              <a:schemeClr val="accent1"/>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sp>
          <p:nvSpPr>
            <p:cNvPr id="40" name="形状"/>
            <p:cNvSpPr/>
            <p:nvPr/>
          </p:nvSpPr>
          <p:spPr>
            <a:xfrm rot="1584153">
              <a:off x="461314" y="1238221"/>
              <a:ext cx="98426" cy="153988"/>
            </a:xfrm>
            <a:custGeom>
              <a:avLst/>
              <a:gdLst/>
              <a:ahLst/>
              <a:cxnLst>
                <a:cxn ang="0">
                  <a:pos x="wd2" y="hd2"/>
                </a:cxn>
                <a:cxn ang="5400000">
                  <a:pos x="wd2" y="hd2"/>
                </a:cxn>
                <a:cxn ang="10800000">
                  <a:pos x="wd2" y="hd2"/>
                </a:cxn>
                <a:cxn ang="16200000">
                  <a:pos x="wd2" y="hd2"/>
                </a:cxn>
              </a:cxnLst>
              <a:rect l="0" t="0" r="r" b="b"/>
              <a:pathLst>
                <a:path w="21600" h="21600" extrusionOk="0">
                  <a:moveTo>
                    <a:pt x="14557" y="0"/>
                  </a:moveTo>
                  <a:lnTo>
                    <a:pt x="9391" y="8732"/>
                  </a:lnTo>
                  <a:lnTo>
                    <a:pt x="7043" y="14247"/>
                  </a:lnTo>
                  <a:lnTo>
                    <a:pt x="5165" y="18153"/>
                  </a:lnTo>
                  <a:lnTo>
                    <a:pt x="0" y="21600"/>
                  </a:lnTo>
                  <a:lnTo>
                    <a:pt x="5635" y="20221"/>
                  </a:lnTo>
                  <a:lnTo>
                    <a:pt x="10800" y="18383"/>
                  </a:lnTo>
                  <a:lnTo>
                    <a:pt x="15026" y="15855"/>
                  </a:lnTo>
                  <a:lnTo>
                    <a:pt x="18783" y="13098"/>
                  </a:lnTo>
                  <a:lnTo>
                    <a:pt x="21130" y="10111"/>
                  </a:lnTo>
                  <a:lnTo>
                    <a:pt x="21600" y="6894"/>
                  </a:lnTo>
                  <a:lnTo>
                    <a:pt x="19722" y="3447"/>
                  </a:lnTo>
                  <a:lnTo>
                    <a:pt x="14557" y="0"/>
                  </a:lnTo>
                  <a:close/>
                </a:path>
              </a:pathLst>
            </a:custGeom>
            <a:solidFill>
              <a:schemeClr val="accent1"/>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sp>
          <p:nvSpPr>
            <p:cNvPr id="41" name="形状"/>
            <p:cNvSpPr/>
            <p:nvPr/>
          </p:nvSpPr>
          <p:spPr>
            <a:xfrm rot="1584153">
              <a:off x="1015351" y="833408"/>
              <a:ext cx="114301" cy="650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00" y="540"/>
                  </a:lnTo>
                  <a:lnTo>
                    <a:pt x="2400" y="1620"/>
                  </a:lnTo>
                  <a:lnTo>
                    <a:pt x="5200" y="4320"/>
                  </a:lnTo>
                  <a:lnTo>
                    <a:pt x="8400" y="6480"/>
                  </a:lnTo>
                  <a:lnTo>
                    <a:pt x="11600" y="8100"/>
                  </a:lnTo>
                  <a:lnTo>
                    <a:pt x="15200" y="9180"/>
                  </a:lnTo>
                  <a:lnTo>
                    <a:pt x="18400" y="9720"/>
                  </a:lnTo>
                  <a:lnTo>
                    <a:pt x="21600" y="8640"/>
                  </a:lnTo>
                  <a:lnTo>
                    <a:pt x="21200" y="13500"/>
                  </a:lnTo>
                  <a:lnTo>
                    <a:pt x="20000" y="17820"/>
                  </a:lnTo>
                  <a:lnTo>
                    <a:pt x="17600" y="20520"/>
                  </a:lnTo>
                  <a:lnTo>
                    <a:pt x="14800" y="21600"/>
                  </a:lnTo>
                  <a:lnTo>
                    <a:pt x="11200" y="21060"/>
                  </a:lnTo>
                  <a:lnTo>
                    <a:pt x="7600" y="17280"/>
                  </a:lnTo>
                  <a:lnTo>
                    <a:pt x="4000" y="10800"/>
                  </a:lnTo>
                  <a:lnTo>
                    <a:pt x="0" y="0"/>
                  </a:lnTo>
                  <a:close/>
                </a:path>
              </a:pathLst>
            </a:custGeom>
            <a:solidFill>
              <a:schemeClr val="accent1"/>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sp>
          <p:nvSpPr>
            <p:cNvPr id="42" name="形状"/>
            <p:cNvSpPr/>
            <p:nvPr/>
          </p:nvSpPr>
          <p:spPr>
            <a:xfrm>
              <a:off x="86664" y="1500158"/>
              <a:ext cx="571501" cy="1031876"/>
            </a:xfrm>
            <a:custGeom>
              <a:avLst/>
              <a:gdLst/>
              <a:ahLst/>
              <a:cxnLst>
                <a:cxn ang="0">
                  <a:pos x="wd2" y="hd2"/>
                </a:cxn>
                <a:cxn ang="5400000">
                  <a:pos x="wd2" y="hd2"/>
                </a:cxn>
                <a:cxn ang="10800000">
                  <a:pos x="wd2" y="hd2"/>
                </a:cxn>
                <a:cxn ang="16200000">
                  <a:pos x="wd2" y="hd2"/>
                </a:cxn>
              </a:cxnLst>
              <a:rect l="0" t="0" r="r" b="b"/>
              <a:pathLst>
                <a:path w="21600" h="21600" extrusionOk="0">
                  <a:moveTo>
                    <a:pt x="15840" y="0"/>
                  </a:moveTo>
                  <a:lnTo>
                    <a:pt x="16140" y="299"/>
                  </a:lnTo>
                  <a:lnTo>
                    <a:pt x="16620" y="731"/>
                  </a:lnTo>
                  <a:lnTo>
                    <a:pt x="17160" y="1296"/>
                  </a:lnTo>
                  <a:lnTo>
                    <a:pt x="17820" y="1927"/>
                  </a:lnTo>
                  <a:lnTo>
                    <a:pt x="18540" y="2758"/>
                  </a:lnTo>
                  <a:lnTo>
                    <a:pt x="19140" y="3589"/>
                  </a:lnTo>
                  <a:lnTo>
                    <a:pt x="19740" y="4519"/>
                  </a:lnTo>
                  <a:lnTo>
                    <a:pt x="19980" y="5417"/>
                  </a:lnTo>
                  <a:lnTo>
                    <a:pt x="20160" y="6414"/>
                  </a:lnTo>
                  <a:lnTo>
                    <a:pt x="19920" y="7410"/>
                  </a:lnTo>
                  <a:lnTo>
                    <a:pt x="19380" y="8474"/>
                  </a:lnTo>
                  <a:lnTo>
                    <a:pt x="18600" y="9471"/>
                  </a:lnTo>
                  <a:lnTo>
                    <a:pt x="17220" y="10468"/>
                  </a:lnTo>
                  <a:lnTo>
                    <a:pt x="15420" y="11398"/>
                  </a:lnTo>
                  <a:lnTo>
                    <a:pt x="13080" y="12295"/>
                  </a:lnTo>
                  <a:lnTo>
                    <a:pt x="10020" y="13159"/>
                  </a:lnTo>
                  <a:lnTo>
                    <a:pt x="6660" y="14123"/>
                  </a:lnTo>
                  <a:lnTo>
                    <a:pt x="4140" y="15186"/>
                  </a:lnTo>
                  <a:lnTo>
                    <a:pt x="2100" y="16283"/>
                  </a:lnTo>
                  <a:lnTo>
                    <a:pt x="720" y="17479"/>
                  </a:lnTo>
                  <a:lnTo>
                    <a:pt x="0" y="18377"/>
                  </a:lnTo>
                  <a:lnTo>
                    <a:pt x="0" y="21600"/>
                  </a:lnTo>
                  <a:lnTo>
                    <a:pt x="360" y="20869"/>
                  </a:lnTo>
                  <a:lnTo>
                    <a:pt x="1140" y="19739"/>
                  </a:lnTo>
                  <a:lnTo>
                    <a:pt x="2580" y="18310"/>
                  </a:lnTo>
                  <a:lnTo>
                    <a:pt x="4560" y="16715"/>
                  </a:lnTo>
                  <a:lnTo>
                    <a:pt x="7500" y="15087"/>
                  </a:lnTo>
                  <a:lnTo>
                    <a:pt x="11400" y="13558"/>
                  </a:lnTo>
                  <a:lnTo>
                    <a:pt x="16500" y="12129"/>
                  </a:lnTo>
                  <a:lnTo>
                    <a:pt x="18480" y="11365"/>
                  </a:lnTo>
                  <a:lnTo>
                    <a:pt x="20100" y="10135"/>
                  </a:lnTo>
                  <a:lnTo>
                    <a:pt x="21120" y="8474"/>
                  </a:lnTo>
                  <a:lnTo>
                    <a:pt x="21600" y="6679"/>
                  </a:lnTo>
                  <a:lnTo>
                    <a:pt x="21360" y="4785"/>
                  </a:lnTo>
                  <a:lnTo>
                    <a:pt x="20460" y="2924"/>
                  </a:lnTo>
                  <a:lnTo>
                    <a:pt x="18660" y="1296"/>
                  </a:lnTo>
                  <a:lnTo>
                    <a:pt x="15840" y="0"/>
                  </a:lnTo>
                  <a:close/>
                </a:path>
              </a:pathLst>
            </a:custGeom>
            <a:solidFill>
              <a:schemeClr val="accent1"/>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sp>
          <p:nvSpPr>
            <p:cNvPr id="43" name="形状"/>
            <p:cNvSpPr/>
            <p:nvPr/>
          </p:nvSpPr>
          <p:spPr>
            <a:xfrm rot="1584153">
              <a:off x="175564" y="226983"/>
              <a:ext cx="1276351" cy="1089026"/>
            </a:xfrm>
            <a:custGeom>
              <a:avLst/>
              <a:gdLst/>
              <a:ahLst/>
              <a:cxnLst>
                <a:cxn ang="0">
                  <a:pos x="wd2" y="hd2"/>
                </a:cxn>
                <a:cxn ang="5400000">
                  <a:pos x="wd2" y="hd2"/>
                </a:cxn>
                <a:cxn ang="10800000">
                  <a:pos x="wd2" y="hd2"/>
                </a:cxn>
                <a:cxn ang="16200000">
                  <a:pos x="wd2" y="hd2"/>
                </a:cxn>
              </a:cxnLst>
              <a:rect l="0" t="0" r="r" b="b"/>
              <a:pathLst>
                <a:path w="21600" h="21600" extrusionOk="0">
                  <a:moveTo>
                    <a:pt x="797" y="12065"/>
                  </a:moveTo>
                  <a:lnTo>
                    <a:pt x="580" y="12000"/>
                  </a:lnTo>
                  <a:lnTo>
                    <a:pt x="362" y="11676"/>
                  </a:lnTo>
                  <a:lnTo>
                    <a:pt x="217" y="11059"/>
                  </a:lnTo>
                  <a:lnTo>
                    <a:pt x="36" y="10314"/>
                  </a:lnTo>
                  <a:lnTo>
                    <a:pt x="0" y="9373"/>
                  </a:lnTo>
                  <a:lnTo>
                    <a:pt x="0" y="8335"/>
                  </a:lnTo>
                  <a:lnTo>
                    <a:pt x="145" y="7200"/>
                  </a:lnTo>
                  <a:lnTo>
                    <a:pt x="471" y="6065"/>
                  </a:lnTo>
                  <a:lnTo>
                    <a:pt x="906" y="4897"/>
                  </a:lnTo>
                  <a:lnTo>
                    <a:pt x="1631" y="3762"/>
                  </a:lnTo>
                  <a:lnTo>
                    <a:pt x="2501" y="2724"/>
                  </a:lnTo>
                  <a:lnTo>
                    <a:pt x="3660" y="1784"/>
                  </a:lnTo>
                  <a:lnTo>
                    <a:pt x="5146" y="1005"/>
                  </a:lnTo>
                  <a:lnTo>
                    <a:pt x="6886" y="422"/>
                  </a:lnTo>
                  <a:lnTo>
                    <a:pt x="8952" y="65"/>
                  </a:lnTo>
                  <a:lnTo>
                    <a:pt x="11380" y="0"/>
                  </a:lnTo>
                  <a:lnTo>
                    <a:pt x="13772" y="292"/>
                  </a:lnTo>
                  <a:lnTo>
                    <a:pt x="15801" y="1070"/>
                  </a:lnTo>
                  <a:lnTo>
                    <a:pt x="17541" y="2205"/>
                  </a:lnTo>
                  <a:lnTo>
                    <a:pt x="18991" y="3665"/>
                  </a:lnTo>
                  <a:lnTo>
                    <a:pt x="20078" y="5351"/>
                  </a:lnTo>
                  <a:lnTo>
                    <a:pt x="20911" y="7200"/>
                  </a:lnTo>
                  <a:lnTo>
                    <a:pt x="21419" y="9211"/>
                  </a:lnTo>
                  <a:lnTo>
                    <a:pt x="21600" y="11254"/>
                  </a:lnTo>
                  <a:lnTo>
                    <a:pt x="21564" y="13265"/>
                  </a:lnTo>
                  <a:lnTo>
                    <a:pt x="21201" y="15211"/>
                  </a:lnTo>
                  <a:lnTo>
                    <a:pt x="20513" y="17027"/>
                  </a:lnTo>
                  <a:lnTo>
                    <a:pt x="19570" y="18616"/>
                  </a:lnTo>
                  <a:lnTo>
                    <a:pt x="18374" y="19946"/>
                  </a:lnTo>
                  <a:lnTo>
                    <a:pt x="16852" y="20919"/>
                  </a:lnTo>
                  <a:lnTo>
                    <a:pt x="15113" y="21503"/>
                  </a:lnTo>
                  <a:lnTo>
                    <a:pt x="13047" y="21600"/>
                  </a:lnTo>
                  <a:lnTo>
                    <a:pt x="14098" y="21373"/>
                  </a:lnTo>
                  <a:lnTo>
                    <a:pt x="15113" y="20822"/>
                  </a:lnTo>
                  <a:lnTo>
                    <a:pt x="15983" y="20011"/>
                  </a:lnTo>
                  <a:lnTo>
                    <a:pt x="16780" y="18908"/>
                  </a:lnTo>
                  <a:lnTo>
                    <a:pt x="17468" y="17643"/>
                  </a:lnTo>
                  <a:lnTo>
                    <a:pt x="18012" y="16249"/>
                  </a:lnTo>
                  <a:lnTo>
                    <a:pt x="18447" y="14724"/>
                  </a:lnTo>
                  <a:lnTo>
                    <a:pt x="18737" y="13103"/>
                  </a:lnTo>
                  <a:lnTo>
                    <a:pt x="18846" y="11514"/>
                  </a:lnTo>
                  <a:lnTo>
                    <a:pt x="18809" y="9892"/>
                  </a:lnTo>
                  <a:lnTo>
                    <a:pt x="18628" y="8368"/>
                  </a:lnTo>
                  <a:lnTo>
                    <a:pt x="18193" y="6908"/>
                  </a:lnTo>
                  <a:lnTo>
                    <a:pt x="17577" y="5643"/>
                  </a:lnTo>
                  <a:lnTo>
                    <a:pt x="16744" y="4508"/>
                  </a:lnTo>
                  <a:lnTo>
                    <a:pt x="15693" y="3632"/>
                  </a:lnTo>
                  <a:lnTo>
                    <a:pt x="14388" y="3016"/>
                  </a:lnTo>
                  <a:lnTo>
                    <a:pt x="12358" y="2432"/>
                  </a:lnTo>
                  <a:lnTo>
                    <a:pt x="10510" y="2108"/>
                  </a:lnTo>
                  <a:lnTo>
                    <a:pt x="8915" y="1978"/>
                  </a:lnTo>
                  <a:lnTo>
                    <a:pt x="7502" y="2043"/>
                  </a:lnTo>
                  <a:lnTo>
                    <a:pt x="6306" y="2303"/>
                  </a:lnTo>
                  <a:lnTo>
                    <a:pt x="5291" y="2724"/>
                  </a:lnTo>
                  <a:lnTo>
                    <a:pt x="4385" y="3276"/>
                  </a:lnTo>
                  <a:lnTo>
                    <a:pt x="3660" y="3989"/>
                  </a:lnTo>
                  <a:lnTo>
                    <a:pt x="3044" y="4832"/>
                  </a:lnTo>
                  <a:lnTo>
                    <a:pt x="2501" y="5708"/>
                  </a:lnTo>
                  <a:lnTo>
                    <a:pt x="2066" y="6681"/>
                  </a:lnTo>
                  <a:lnTo>
                    <a:pt x="1740" y="7751"/>
                  </a:lnTo>
                  <a:lnTo>
                    <a:pt x="1450" y="8822"/>
                  </a:lnTo>
                  <a:lnTo>
                    <a:pt x="1196" y="9892"/>
                  </a:lnTo>
                  <a:lnTo>
                    <a:pt x="1015" y="10995"/>
                  </a:lnTo>
                  <a:lnTo>
                    <a:pt x="797" y="12065"/>
                  </a:lnTo>
                  <a:close/>
                </a:path>
              </a:pathLst>
            </a:custGeom>
            <a:solidFill>
              <a:schemeClr val="accent1"/>
            </a:solidFill>
            <a:ln w="12700" cap="flat">
              <a:noFill/>
              <a:miter lim="400000"/>
            </a:ln>
            <a:effectLst/>
          </p:spPr>
          <p:txBody>
            <a:bodyPr wrap="square" lIns="45719" tIns="45719" rIns="45719" bIns="45719" numCol="1" anchor="t">
              <a:noAutofit/>
            </a:bodyPr>
            <a:lstStyle/>
            <a:p>
              <a:pPr>
                <a:defRPr>
                  <a:solidFill>
                    <a:srgbClr val="1C1C1C"/>
                  </a:solidFill>
                  <a:latin typeface="+mj-lt"/>
                  <a:ea typeface="+mj-ea"/>
                  <a:cs typeface="+mj-cs"/>
                  <a:sym typeface="Times New Roman"/>
                </a:defRPr>
              </a:pPr>
              <a:endParaRPr sz="4000"/>
            </a:p>
          </p:txBody>
        </p:sp>
      </p:grpSp>
      <p:sp>
        <p:nvSpPr>
          <p:cNvPr id="45" name="标题文本"/>
          <p:cNvSpPr txBox="1">
            <a:spLocks noGrp="1"/>
          </p:cNvSpPr>
          <p:nvPr>
            <p:ph type="title"/>
          </p:nvPr>
        </p:nvSpPr>
        <p:spPr>
          <a:xfrm>
            <a:off x="711201" y="838200"/>
            <a:ext cx="10991851" cy="1314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b">
            <a:normAutofit/>
          </a:bodyPr>
          <a:lstStyle/>
          <a:p>
            <a:r>
              <a:t>标题文本</a:t>
            </a:r>
          </a:p>
        </p:txBody>
      </p:sp>
      <p:sp>
        <p:nvSpPr>
          <p:cNvPr id="46" name="正文级别 1…"/>
          <p:cNvSpPr txBox="1">
            <a:spLocks noGrp="1"/>
          </p:cNvSpPr>
          <p:nvPr>
            <p:ph type="body" idx="1"/>
          </p:nvPr>
        </p:nvSpPr>
        <p:spPr>
          <a:xfrm>
            <a:off x="609600" y="1600201"/>
            <a:ext cx="10972800" cy="44561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正文级别 1</a:t>
            </a:r>
          </a:p>
          <a:p>
            <a:pPr lvl="1"/>
            <a:r>
              <a:t>正文级别 2</a:t>
            </a:r>
          </a:p>
          <a:p>
            <a:pPr lvl="2"/>
            <a:r>
              <a:t>正文级别 3</a:t>
            </a:r>
          </a:p>
          <a:p>
            <a:pPr lvl="3"/>
            <a:r>
              <a:t>正文级别 4</a:t>
            </a:r>
          </a:p>
          <a:p>
            <a:pPr lvl="4"/>
            <a:r>
              <a:t>正文级别 5</a:t>
            </a:r>
          </a:p>
        </p:txBody>
      </p:sp>
      <p:sp>
        <p:nvSpPr>
          <p:cNvPr id="47" name="幻灯片编号"/>
          <p:cNvSpPr txBox="1">
            <a:spLocks noGrp="1"/>
          </p:cNvSpPr>
          <p:nvPr>
            <p:ph type="sldNum" sz="quarter" idx="2"/>
          </p:nvPr>
        </p:nvSpPr>
        <p:spPr>
          <a:xfrm>
            <a:off x="11179089" y="6243640"/>
            <a:ext cx="403314" cy="307777"/>
          </a:xfrm>
          <a:prstGeom prst="rect">
            <a:avLst/>
          </a:prstGeom>
          <a:ln w="12700">
            <a:miter lim="400000"/>
          </a:ln>
        </p:spPr>
        <p:txBody>
          <a:bodyPr wrap="none" lIns="45719" rIns="45719">
            <a:spAutoFit/>
          </a:bodyPr>
          <a:lstStyle>
            <a:lvl1pPr algn="r">
              <a:defRPr sz="1400" b="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ctr" defTabSz="914400" rtl="0" latinLnBrk="0">
        <a:lnSpc>
          <a:spcPct val="90000"/>
        </a:lnSpc>
        <a:spcBef>
          <a:spcPts val="0"/>
        </a:spcBef>
        <a:spcAft>
          <a:spcPts val="0"/>
        </a:spcAft>
        <a:buClrTx/>
        <a:buSzTx/>
        <a:buFontTx/>
        <a:buNone/>
        <a:tabLst/>
        <a:defRPr sz="4400" b="0" i="0" u="none" strike="noStrike" cap="none" spc="0" baseline="0">
          <a:ln>
            <a:noFill/>
          </a:ln>
          <a:solidFill>
            <a:srgbClr val="006666"/>
          </a:solidFill>
          <a:uFillTx/>
          <a:latin typeface="Verdana"/>
          <a:ea typeface="Verdana"/>
          <a:cs typeface="Verdana"/>
          <a:sym typeface="Verdana"/>
        </a:defRPr>
      </a:lvl1pPr>
      <a:lvl2pPr marL="0" marR="0" indent="0" algn="ctr" defTabSz="914400" rtl="0" latinLnBrk="0">
        <a:lnSpc>
          <a:spcPct val="90000"/>
        </a:lnSpc>
        <a:spcBef>
          <a:spcPts val="0"/>
        </a:spcBef>
        <a:spcAft>
          <a:spcPts val="0"/>
        </a:spcAft>
        <a:buClrTx/>
        <a:buSzTx/>
        <a:buFontTx/>
        <a:buNone/>
        <a:tabLst/>
        <a:defRPr sz="4400" b="0" i="0" u="none" strike="noStrike" cap="none" spc="0" baseline="0">
          <a:ln>
            <a:noFill/>
          </a:ln>
          <a:solidFill>
            <a:srgbClr val="006666"/>
          </a:solidFill>
          <a:uFillTx/>
          <a:latin typeface="Verdana"/>
          <a:ea typeface="Verdana"/>
          <a:cs typeface="Verdana"/>
          <a:sym typeface="Verdana"/>
        </a:defRPr>
      </a:lvl2pPr>
      <a:lvl3pPr marL="0" marR="0" indent="0" algn="ctr" defTabSz="914400" rtl="0" latinLnBrk="0">
        <a:lnSpc>
          <a:spcPct val="90000"/>
        </a:lnSpc>
        <a:spcBef>
          <a:spcPts val="0"/>
        </a:spcBef>
        <a:spcAft>
          <a:spcPts val="0"/>
        </a:spcAft>
        <a:buClrTx/>
        <a:buSzTx/>
        <a:buFontTx/>
        <a:buNone/>
        <a:tabLst/>
        <a:defRPr sz="4400" b="0" i="0" u="none" strike="noStrike" cap="none" spc="0" baseline="0">
          <a:ln>
            <a:noFill/>
          </a:ln>
          <a:solidFill>
            <a:srgbClr val="006666"/>
          </a:solidFill>
          <a:uFillTx/>
          <a:latin typeface="Verdana"/>
          <a:ea typeface="Verdana"/>
          <a:cs typeface="Verdana"/>
          <a:sym typeface="Verdana"/>
        </a:defRPr>
      </a:lvl3pPr>
      <a:lvl4pPr marL="0" marR="0" indent="0" algn="ctr" defTabSz="914400" rtl="0" latinLnBrk="0">
        <a:lnSpc>
          <a:spcPct val="90000"/>
        </a:lnSpc>
        <a:spcBef>
          <a:spcPts val="0"/>
        </a:spcBef>
        <a:spcAft>
          <a:spcPts val="0"/>
        </a:spcAft>
        <a:buClrTx/>
        <a:buSzTx/>
        <a:buFontTx/>
        <a:buNone/>
        <a:tabLst/>
        <a:defRPr sz="4400" b="0" i="0" u="none" strike="noStrike" cap="none" spc="0" baseline="0">
          <a:ln>
            <a:noFill/>
          </a:ln>
          <a:solidFill>
            <a:srgbClr val="006666"/>
          </a:solidFill>
          <a:uFillTx/>
          <a:latin typeface="Verdana"/>
          <a:ea typeface="Verdana"/>
          <a:cs typeface="Verdana"/>
          <a:sym typeface="Verdana"/>
        </a:defRPr>
      </a:lvl4pPr>
      <a:lvl5pPr marL="0" marR="0" indent="0" algn="ctr" defTabSz="914400" rtl="0" latinLnBrk="0">
        <a:lnSpc>
          <a:spcPct val="90000"/>
        </a:lnSpc>
        <a:spcBef>
          <a:spcPts val="0"/>
        </a:spcBef>
        <a:spcAft>
          <a:spcPts val="0"/>
        </a:spcAft>
        <a:buClrTx/>
        <a:buSzTx/>
        <a:buFontTx/>
        <a:buNone/>
        <a:tabLst/>
        <a:defRPr sz="4400" b="0" i="0" u="none" strike="noStrike" cap="none" spc="0" baseline="0">
          <a:ln>
            <a:noFill/>
          </a:ln>
          <a:solidFill>
            <a:srgbClr val="006666"/>
          </a:solidFill>
          <a:uFillTx/>
          <a:latin typeface="Verdana"/>
          <a:ea typeface="Verdana"/>
          <a:cs typeface="Verdana"/>
          <a:sym typeface="Verdana"/>
        </a:defRPr>
      </a:lvl5pPr>
      <a:lvl6pPr marL="0" marR="0" indent="457200" algn="ctr" defTabSz="914400" rtl="0" latinLnBrk="0">
        <a:lnSpc>
          <a:spcPct val="90000"/>
        </a:lnSpc>
        <a:spcBef>
          <a:spcPts val="0"/>
        </a:spcBef>
        <a:spcAft>
          <a:spcPts val="0"/>
        </a:spcAft>
        <a:buClrTx/>
        <a:buSzTx/>
        <a:buFontTx/>
        <a:buNone/>
        <a:tabLst/>
        <a:defRPr sz="4400" b="0" i="0" u="none" strike="noStrike" cap="none" spc="0" baseline="0">
          <a:ln>
            <a:noFill/>
          </a:ln>
          <a:solidFill>
            <a:srgbClr val="006666"/>
          </a:solidFill>
          <a:uFillTx/>
          <a:latin typeface="Verdana"/>
          <a:ea typeface="Verdana"/>
          <a:cs typeface="Verdana"/>
          <a:sym typeface="Verdana"/>
        </a:defRPr>
      </a:lvl6pPr>
      <a:lvl7pPr marL="0" marR="0" indent="914400" algn="ctr" defTabSz="914400" rtl="0" latinLnBrk="0">
        <a:lnSpc>
          <a:spcPct val="90000"/>
        </a:lnSpc>
        <a:spcBef>
          <a:spcPts val="0"/>
        </a:spcBef>
        <a:spcAft>
          <a:spcPts val="0"/>
        </a:spcAft>
        <a:buClrTx/>
        <a:buSzTx/>
        <a:buFontTx/>
        <a:buNone/>
        <a:tabLst/>
        <a:defRPr sz="4400" b="0" i="0" u="none" strike="noStrike" cap="none" spc="0" baseline="0">
          <a:ln>
            <a:noFill/>
          </a:ln>
          <a:solidFill>
            <a:srgbClr val="006666"/>
          </a:solidFill>
          <a:uFillTx/>
          <a:latin typeface="Verdana"/>
          <a:ea typeface="Verdana"/>
          <a:cs typeface="Verdana"/>
          <a:sym typeface="Verdana"/>
        </a:defRPr>
      </a:lvl7pPr>
      <a:lvl8pPr marL="0" marR="0" indent="1371600" algn="ctr" defTabSz="914400" rtl="0" latinLnBrk="0">
        <a:lnSpc>
          <a:spcPct val="90000"/>
        </a:lnSpc>
        <a:spcBef>
          <a:spcPts val="0"/>
        </a:spcBef>
        <a:spcAft>
          <a:spcPts val="0"/>
        </a:spcAft>
        <a:buClrTx/>
        <a:buSzTx/>
        <a:buFontTx/>
        <a:buNone/>
        <a:tabLst/>
        <a:defRPr sz="4400" b="0" i="0" u="none" strike="noStrike" cap="none" spc="0" baseline="0">
          <a:ln>
            <a:noFill/>
          </a:ln>
          <a:solidFill>
            <a:srgbClr val="006666"/>
          </a:solidFill>
          <a:uFillTx/>
          <a:latin typeface="Verdana"/>
          <a:ea typeface="Verdana"/>
          <a:cs typeface="Verdana"/>
          <a:sym typeface="Verdana"/>
        </a:defRPr>
      </a:lvl8pPr>
      <a:lvl9pPr marL="0" marR="0" indent="1828800" algn="ctr" defTabSz="914400" rtl="0" latinLnBrk="0">
        <a:lnSpc>
          <a:spcPct val="90000"/>
        </a:lnSpc>
        <a:spcBef>
          <a:spcPts val="0"/>
        </a:spcBef>
        <a:spcAft>
          <a:spcPts val="0"/>
        </a:spcAft>
        <a:buClrTx/>
        <a:buSzTx/>
        <a:buFontTx/>
        <a:buNone/>
        <a:tabLst/>
        <a:defRPr sz="4400" b="0" i="0" u="none" strike="noStrike" cap="none" spc="0" baseline="0">
          <a:ln>
            <a:noFill/>
          </a:ln>
          <a:solidFill>
            <a:srgbClr val="006666"/>
          </a:solidFill>
          <a:uFillTx/>
          <a:latin typeface="Verdana"/>
          <a:ea typeface="Verdana"/>
          <a:cs typeface="Verdana"/>
          <a:sym typeface="Verdana"/>
        </a:defRPr>
      </a:lvl9pPr>
    </p:titleStyle>
    <p:bodyStyle>
      <a:lvl1pPr marL="342900" marR="0" indent="-342900" algn="l" defTabSz="914400" rtl="0" latinLnBrk="0">
        <a:lnSpc>
          <a:spcPct val="100000"/>
        </a:lnSpc>
        <a:spcBef>
          <a:spcPts val="700"/>
        </a:spcBef>
        <a:spcAft>
          <a:spcPts val="0"/>
        </a:spcAft>
        <a:buClrTx/>
        <a:buSzPct val="100000"/>
        <a:buFontTx/>
        <a:buChar char="»"/>
        <a:tabLst/>
        <a:defRPr sz="3200" b="0" i="0" u="none" strike="noStrike" cap="none" spc="0" baseline="0">
          <a:ln>
            <a:noFill/>
          </a:ln>
          <a:solidFill>
            <a:srgbClr val="006699"/>
          </a:solidFill>
          <a:uFillTx/>
          <a:latin typeface="Verdana"/>
          <a:ea typeface="Verdana"/>
          <a:cs typeface="Verdana"/>
          <a:sym typeface="Verdana"/>
        </a:defRPr>
      </a:lvl1pPr>
      <a:lvl2pPr marL="783771" marR="0" indent="-326571" algn="l" defTabSz="914400" rtl="0" latinLnBrk="0">
        <a:lnSpc>
          <a:spcPct val="100000"/>
        </a:lnSpc>
        <a:spcBef>
          <a:spcPts val="700"/>
        </a:spcBef>
        <a:spcAft>
          <a:spcPts val="0"/>
        </a:spcAft>
        <a:buClrTx/>
        <a:buSzPct val="100000"/>
        <a:buFontTx/>
        <a:buChar char="–"/>
        <a:tabLst/>
        <a:defRPr sz="3200" b="0" i="0" u="none" strike="noStrike" cap="none" spc="0" baseline="0">
          <a:ln>
            <a:noFill/>
          </a:ln>
          <a:solidFill>
            <a:srgbClr val="006699"/>
          </a:solidFill>
          <a:uFillTx/>
          <a:latin typeface="Verdana"/>
          <a:ea typeface="Verdana"/>
          <a:cs typeface="Verdana"/>
          <a:sym typeface="Verdana"/>
        </a:defRPr>
      </a:lvl2pPr>
      <a:lvl3pPr marL="1219200" marR="0" indent="-304800" algn="l" defTabSz="914400" rtl="0" latinLnBrk="0">
        <a:lnSpc>
          <a:spcPct val="100000"/>
        </a:lnSpc>
        <a:spcBef>
          <a:spcPts val="700"/>
        </a:spcBef>
        <a:spcAft>
          <a:spcPts val="0"/>
        </a:spcAft>
        <a:buClrTx/>
        <a:buSzPct val="100000"/>
        <a:buFontTx/>
        <a:buChar char="•"/>
        <a:tabLst/>
        <a:defRPr sz="3200" b="0" i="0" u="none" strike="noStrike" cap="none" spc="0" baseline="0">
          <a:ln>
            <a:noFill/>
          </a:ln>
          <a:solidFill>
            <a:srgbClr val="006699"/>
          </a:solidFill>
          <a:uFillTx/>
          <a:latin typeface="Verdana"/>
          <a:ea typeface="Verdana"/>
          <a:cs typeface="Verdana"/>
          <a:sym typeface="Verdana"/>
        </a:defRPr>
      </a:lvl3pPr>
      <a:lvl4pPr marL="1737360" marR="0" indent="-365760" algn="l" defTabSz="914400" rtl="0" latinLnBrk="0">
        <a:lnSpc>
          <a:spcPct val="100000"/>
        </a:lnSpc>
        <a:spcBef>
          <a:spcPts val="700"/>
        </a:spcBef>
        <a:spcAft>
          <a:spcPts val="0"/>
        </a:spcAft>
        <a:buClrTx/>
        <a:buSzPct val="100000"/>
        <a:buFontTx/>
        <a:buChar char="–"/>
        <a:tabLst/>
        <a:defRPr sz="3200" b="0" i="0" u="none" strike="noStrike" cap="none" spc="0" baseline="0">
          <a:ln>
            <a:noFill/>
          </a:ln>
          <a:solidFill>
            <a:srgbClr val="006699"/>
          </a:solidFill>
          <a:uFillTx/>
          <a:latin typeface="Verdana"/>
          <a:ea typeface="Verdana"/>
          <a:cs typeface="Verdana"/>
          <a:sym typeface="Verdana"/>
        </a:defRPr>
      </a:lvl4pPr>
      <a:lvl5pPr marL="2235200" marR="0" indent="-406400" algn="l" defTabSz="914400" rtl="0" latinLnBrk="0">
        <a:lnSpc>
          <a:spcPct val="100000"/>
        </a:lnSpc>
        <a:spcBef>
          <a:spcPts val="700"/>
        </a:spcBef>
        <a:spcAft>
          <a:spcPts val="0"/>
        </a:spcAft>
        <a:buClrTx/>
        <a:buSzPct val="100000"/>
        <a:buFontTx/>
        <a:buChar char="»"/>
        <a:tabLst/>
        <a:defRPr sz="3200" b="0" i="0" u="none" strike="noStrike" cap="none" spc="0" baseline="0">
          <a:ln>
            <a:noFill/>
          </a:ln>
          <a:solidFill>
            <a:srgbClr val="006699"/>
          </a:solidFill>
          <a:uFillTx/>
          <a:latin typeface="Verdana"/>
          <a:ea typeface="Verdana"/>
          <a:cs typeface="Verdana"/>
          <a:sym typeface="Verdana"/>
        </a:defRPr>
      </a:lvl5pPr>
      <a:lvl6pPr marL="2692400" marR="0" indent="-406400" algn="l" defTabSz="914400" rtl="0" latinLnBrk="0">
        <a:lnSpc>
          <a:spcPct val="100000"/>
        </a:lnSpc>
        <a:spcBef>
          <a:spcPts val="700"/>
        </a:spcBef>
        <a:spcAft>
          <a:spcPts val="0"/>
        </a:spcAft>
        <a:buClrTx/>
        <a:buSzPct val="100000"/>
        <a:buFontTx/>
        <a:buChar char=""/>
        <a:tabLst/>
        <a:defRPr sz="3200" b="0" i="0" u="none" strike="noStrike" cap="none" spc="0" baseline="0">
          <a:ln>
            <a:noFill/>
          </a:ln>
          <a:solidFill>
            <a:srgbClr val="006699"/>
          </a:solidFill>
          <a:uFillTx/>
          <a:latin typeface="Verdana"/>
          <a:ea typeface="Verdana"/>
          <a:cs typeface="Verdana"/>
          <a:sym typeface="Verdana"/>
        </a:defRPr>
      </a:lvl6pPr>
      <a:lvl7pPr marL="3149600" marR="0" indent="-406400" algn="l" defTabSz="914400" rtl="0" latinLnBrk="0">
        <a:lnSpc>
          <a:spcPct val="100000"/>
        </a:lnSpc>
        <a:spcBef>
          <a:spcPts val="700"/>
        </a:spcBef>
        <a:spcAft>
          <a:spcPts val="0"/>
        </a:spcAft>
        <a:buClrTx/>
        <a:buSzPct val="100000"/>
        <a:buFontTx/>
        <a:buChar char=""/>
        <a:tabLst/>
        <a:defRPr sz="3200" b="0" i="0" u="none" strike="noStrike" cap="none" spc="0" baseline="0">
          <a:ln>
            <a:noFill/>
          </a:ln>
          <a:solidFill>
            <a:srgbClr val="006699"/>
          </a:solidFill>
          <a:uFillTx/>
          <a:latin typeface="Verdana"/>
          <a:ea typeface="Verdana"/>
          <a:cs typeface="Verdana"/>
          <a:sym typeface="Verdana"/>
        </a:defRPr>
      </a:lvl7pPr>
      <a:lvl8pPr marL="3606800" marR="0" indent="-406400" algn="l" defTabSz="914400" rtl="0" latinLnBrk="0">
        <a:lnSpc>
          <a:spcPct val="100000"/>
        </a:lnSpc>
        <a:spcBef>
          <a:spcPts val="700"/>
        </a:spcBef>
        <a:spcAft>
          <a:spcPts val="0"/>
        </a:spcAft>
        <a:buClrTx/>
        <a:buSzPct val="100000"/>
        <a:buFontTx/>
        <a:buChar char=""/>
        <a:tabLst/>
        <a:defRPr sz="3200" b="0" i="0" u="none" strike="noStrike" cap="none" spc="0" baseline="0">
          <a:ln>
            <a:noFill/>
          </a:ln>
          <a:solidFill>
            <a:srgbClr val="006699"/>
          </a:solidFill>
          <a:uFillTx/>
          <a:latin typeface="Verdana"/>
          <a:ea typeface="Verdana"/>
          <a:cs typeface="Verdana"/>
          <a:sym typeface="Verdana"/>
        </a:defRPr>
      </a:lvl8pPr>
      <a:lvl9pPr marL="4064000" marR="0" indent="-406400" algn="l" defTabSz="914400" rtl="0" latinLnBrk="0">
        <a:lnSpc>
          <a:spcPct val="100000"/>
        </a:lnSpc>
        <a:spcBef>
          <a:spcPts val="700"/>
        </a:spcBef>
        <a:spcAft>
          <a:spcPts val="0"/>
        </a:spcAft>
        <a:buClrTx/>
        <a:buSzPct val="100000"/>
        <a:buFontTx/>
        <a:buChar char=""/>
        <a:tabLst/>
        <a:defRPr sz="3200" b="0" i="0" u="none" strike="noStrike" cap="none" spc="0" baseline="0">
          <a:ln>
            <a:noFill/>
          </a:ln>
          <a:solidFill>
            <a:srgbClr val="006699"/>
          </a:solidFill>
          <a:uFillTx/>
          <a:latin typeface="Verdana"/>
          <a:ea typeface="Verdana"/>
          <a:cs typeface="Verdana"/>
          <a:sym typeface="Verdana"/>
        </a:defRPr>
      </a:lvl9pPr>
    </p:bodyStyle>
    <p:otherStyle>
      <a:lvl1pPr marL="0" marR="0" indent="0" algn="r"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Verdana"/>
        </a:defRPr>
      </a:lvl1pPr>
      <a:lvl2pPr marL="0" marR="0" indent="457200" algn="r"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Verdana"/>
        </a:defRPr>
      </a:lvl2pPr>
      <a:lvl3pPr marL="0" marR="0" indent="914400" algn="r"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Verdana"/>
        </a:defRPr>
      </a:lvl3pPr>
      <a:lvl4pPr marL="0" marR="0" indent="1371600" algn="r"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Verdana"/>
        </a:defRPr>
      </a:lvl4pPr>
      <a:lvl5pPr marL="0" marR="0" indent="1828800" algn="r"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Verdana"/>
        </a:defRPr>
      </a:lvl5pPr>
      <a:lvl6pPr marL="0" marR="0" indent="0" algn="r"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Verdana"/>
        </a:defRPr>
      </a:lvl6pPr>
      <a:lvl7pPr marL="0" marR="0" indent="0" algn="r"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Verdana"/>
        </a:defRPr>
      </a:lvl7pPr>
      <a:lvl8pPr marL="0" marR="0" indent="0" algn="r"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Verdana"/>
        </a:defRPr>
      </a:lvl8pPr>
      <a:lvl9pPr marL="0" marR="0" indent="0" algn="r"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Verdan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wfli@nju.edu.cn"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 Id="rId5"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27.jpeg"/></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9.jpe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jpeg"/><Relationship Id="rId1" Type="http://schemas.openxmlformats.org/officeDocument/2006/relationships/slideLayout" Target="../slideLayouts/slideLayout16.xml"/><Relationship Id="rId6" Type="http://schemas.openxmlformats.org/officeDocument/2006/relationships/image" Target="../media/image44.tiff"/><Relationship Id="rId5" Type="http://schemas.openxmlformats.org/officeDocument/2006/relationships/image" Target="../media/image43.tiff"/><Relationship Id="rId4" Type="http://schemas.openxmlformats.org/officeDocument/2006/relationships/image" Target="../media/image42.jpeg"/></Relationships>
</file>

<file path=ppt/slides/_rels/slide1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8.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2.jpeg"/><Relationship Id="rId4" Type="http://schemas.openxmlformats.org/officeDocument/2006/relationships/image" Target="../media/image47.png"/><Relationship Id="rId9" Type="http://schemas.openxmlformats.org/officeDocument/2006/relationships/image" Target="../media/image53.png"/></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1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2.jpeg"/></Relationships>
</file>

<file path=ppt/slides/_rels/slide17.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66.png"/><Relationship Id="rId3" Type="http://schemas.openxmlformats.org/officeDocument/2006/relationships/image" Target="../media/image63.png"/><Relationship Id="rId7" Type="http://schemas.openxmlformats.org/officeDocument/2006/relationships/image" Target="../media/image2.jpeg"/><Relationship Id="rId12" Type="http://schemas.openxmlformats.org/officeDocument/2006/relationships/image" Target="../media/image71.png"/><Relationship Id="rId2" Type="http://schemas.openxmlformats.org/officeDocument/2006/relationships/image" Target="../media/image62.png"/><Relationship Id="rId1" Type="http://schemas.openxmlformats.org/officeDocument/2006/relationships/slideLayout" Target="../slideLayouts/slideLayout16.xml"/><Relationship Id="rId6" Type="http://schemas.openxmlformats.org/officeDocument/2006/relationships/image" Target="../media/image54.png"/><Relationship Id="rId11" Type="http://schemas.openxmlformats.org/officeDocument/2006/relationships/image" Target="../media/image70.png"/><Relationship Id="rId5" Type="http://schemas.openxmlformats.org/officeDocument/2006/relationships/image" Target="../media/image65.png"/><Relationship Id="rId10" Type="http://schemas.openxmlformats.org/officeDocument/2006/relationships/image" Target="../media/image69.png"/><Relationship Id="rId4" Type="http://schemas.openxmlformats.org/officeDocument/2006/relationships/image" Target="../media/image64.png"/><Relationship Id="rId9" Type="http://schemas.openxmlformats.org/officeDocument/2006/relationships/image" Target="../media/image68.png"/></Relationships>
</file>

<file path=ppt/slides/_rels/slide18.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2.jpeg"/><Relationship Id="rId7" Type="http://schemas.openxmlformats.org/officeDocument/2006/relationships/image" Target="../media/image76.png"/><Relationship Id="rId2" Type="http://schemas.openxmlformats.org/officeDocument/2006/relationships/image" Target="../media/image72.png"/><Relationship Id="rId1" Type="http://schemas.openxmlformats.org/officeDocument/2006/relationships/slideLayout" Target="../slideLayouts/slideLayout16.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9.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3" Type="http://schemas.openxmlformats.org/officeDocument/2006/relationships/image" Target="../media/image78.png"/><Relationship Id="rId7" Type="http://schemas.openxmlformats.org/officeDocument/2006/relationships/image" Target="../media/image73.png"/><Relationship Id="rId12" Type="http://schemas.openxmlformats.org/officeDocument/2006/relationships/image" Target="../media/image85.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2.jpeg"/><Relationship Id="rId11" Type="http://schemas.openxmlformats.org/officeDocument/2006/relationships/image" Target="../media/image84.png"/><Relationship Id="rId5" Type="http://schemas.openxmlformats.org/officeDocument/2006/relationships/image" Target="../media/image80.png"/><Relationship Id="rId10" Type="http://schemas.openxmlformats.org/officeDocument/2006/relationships/image" Target="../media/image83.png"/><Relationship Id="rId4" Type="http://schemas.openxmlformats.org/officeDocument/2006/relationships/image" Target="../media/image79.png"/><Relationship Id="rId9" Type="http://schemas.openxmlformats.org/officeDocument/2006/relationships/image" Target="../media/image82.png"/><Relationship Id="rId14" Type="http://schemas.openxmlformats.org/officeDocument/2006/relationships/image" Target="../media/image87.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8.xml"/><Relationship Id="rId4" Type="http://schemas.openxmlformats.org/officeDocument/2006/relationships/image" Target="../media/image2.jpeg"/></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2.jpeg"/><Relationship Id="rId5" Type="http://schemas.openxmlformats.org/officeDocument/2006/relationships/image" Target="../media/image5.jpe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6" Type="http://schemas.openxmlformats.org/officeDocument/2006/relationships/image" Target="../media/image2.jpe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7.png"/><Relationship Id="rId2" Type="http://schemas.openxmlformats.org/officeDocument/2006/relationships/image" Target="../media/image18.png"/><Relationship Id="rId1" Type="http://schemas.openxmlformats.org/officeDocument/2006/relationships/slideLayout" Target="../slideLayouts/slideLayout8.xml"/><Relationship Id="rId6" Type="http://schemas.openxmlformats.org/officeDocument/2006/relationships/image" Target="../media/image22.png"/><Relationship Id="rId11" Type="http://schemas.openxmlformats.org/officeDocument/2006/relationships/image" Target="../media/image2.jpe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openxmlformats.org/officeDocument/2006/relationships/image" Target="../media/image290.png"/><Relationship Id="rId13" Type="http://schemas.openxmlformats.org/officeDocument/2006/relationships/customXml" Target="../ink/ink6.xml"/><Relationship Id="rId18" Type="http://schemas.openxmlformats.org/officeDocument/2006/relationships/image" Target="../media/image34.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31.png"/><Relationship Id="rId17" Type="http://schemas.openxmlformats.org/officeDocument/2006/relationships/customXml" Target="../ink/ink8.xml"/><Relationship Id="rId2" Type="http://schemas.openxmlformats.org/officeDocument/2006/relationships/image" Target="../media/image2.jpeg"/><Relationship Id="rId16" Type="http://schemas.openxmlformats.org/officeDocument/2006/relationships/image" Target="../media/image33.png"/><Relationship Id="rId20"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80.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30.png"/><Relationship Id="rId19" Type="http://schemas.openxmlformats.org/officeDocument/2006/relationships/image" Target="../media/image35.png"/><Relationship Id="rId4" Type="http://schemas.openxmlformats.org/officeDocument/2006/relationships/image" Target="../media/image270.png"/><Relationship Id="rId9" Type="http://schemas.openxmlformats.org/officeDocument/2006/relationships/customXml" Target="../ink/ink4.xml"/><Relationship Id="rId1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7" name="计算物理·计算机模拟"/>
          <p:cNvSpPr txBox="1">
            <a:spLocks noGrp="1"/>
          </p:cNvSpPr>
          <p:nvPr>
            <p:ph type="title" idx="4294967295"/>
          </p:nvPr>
        </p:nvSpPr>
        <p:spPr>
          <a:xfrm>
            <a:off x="2167312" y="1577182"/>
            <a:ext cx="5071688" cy="954088"/>
          </a:xfrm>
          <a:prstGeom prst="rect">
            <a:avLst/>
          </a:prstGeom>
        </p:spPr>
        <p:txBody>
          <a:bodyPr>
            <a:normAutofit/>
          </a:bodyPr>
          <a:lstStyle/>
          <a:p>
            <a:pPr defTabSz="576072">
              <a:defRPr sz="4851" b="1">
                <a:solidFill>
                  <a:srgbClr val="0000FF"/>
                </a:solidFill>
                <a:effectLst>
                  <a:outerShdw blurRad="8001" dist="40005" dir="2700000" rotWithShape="0">
                    <a:srgbClr val="DDDDDD"/>
                  </a:outerShdw>
                </a:effectLst>
              </a:defRPr>
            </a:pPr>
            <a:r>
              <a:rPr sz="5400" b="0" dirty="0" err="1">
                <a:latin typeface="黑体"/>
                <a:ea typeface="黑体"/>
                <a:cs typeface="黑体"/>
                <a:sym typeface="黑体"/>
              </a:rPr>
              <a:t>计算物理</a:t>
            </a:r>
            <a:r>
              <a:rPr sz="5400" dirty="0" err="1">
                <a:latin typeface="Arial"/>
                <a:ea typeface="Arial"/>
                <a:cs typeface="Arial"/>
                <a:sym typeface="Arial"/>
              </a:rPr>
              <a:t>·</a:t>
            </a:r>
            <a:r>
              <a:rPr sz="2400" dirty="0" err="1">
                <a:effectLst>
                  <a:outerShdw blurRad="8001" dist="16002" dir="2700000" rotWithShape="0">
                    <a:srgbClr val="DDDDDD"/>
                  </a:outerShdw>
                </a:effectLst>
                <a:latin typeface="黑体"/>
                <a:ea typeface="黑体"/>
                <a:cs typeface="黑体"/>
                <a:sym typeface="黑体"/>
              </a:rPr>
              <a:t>计算机模拟</a:t>
            </a:r>
            <a:endParaRPr sz="2400" dirty="0">
              <a:effectLst>
                <a:outerShdw blurRad="8001" dist="16002" dir="2700000" rotWithShape="0">
                  <a:srgbClr val="DDDDDD"/>
                </a:outerShdw>
              </a:effectLst>
              <a:latin typeface="黑体"/>
              <a:ea typeface="黑体"/>
              <a:cs typeface="黑体"/>
              <a:sym typeface="黑体"/>
            </a:endParaRPr>
          </a:p>
        </p:txBody>
      </p:sp>
      <p:sp>
        <p:nvSpPr>
          <p:cNvPr id="228" name="李文飞…"/>
          <p:cNvSpPr txBox="1">
            <a:spLocks noGrp="1"/>
          </p:cNvSpPr>
          <p:nvPr>
            <p:ph type="body" sz="half" idx="4294967295"/>
          </p:nvPr>
        </p:nvSpPr>
        <p:spPr>
          <a:xfrm>
            <a:off x="2515686" y="3429000"/>
            <a:ext cx="6096000" cy="2376488"/>
          </a:xfrm>
          <a:prstGeom prst="rect">
            <a:avLst/>
          </a:prstGeom>
        </p:spPr>
        <p:txBody>
          <a:bodyPr/>
          <a:lstStyle/>
          <a:p>
            <a:pPr marL="0" indent="0" defTabSz="877823">
              <a:buSzTx/>
              <a:buNone/>
              <a:defRPr sz="3072">
                <a:solidFill>
                  <a:srgbClr val="010800"/>
                </a:solidFill>
                <a:effectLst>
                  <a:outerShdw blurRad="12192" dist="24384" dir="2700000" rotWithShape="0">
                    <a:srgbClr val="DDDDDD"/>
                  </a:outerShdw>
                </a:effectLst>
                <a:latin typeface="黑体"/>
                <a:ea typeface="黑体"/>
                <a:cs typeface="黑体"/>
                <a:sym typeface="黑体"/>
              </a:defRPr>
            </a:pPr>
            <a:r>
              <a:rPr dirty="0" err="1"/>
              <a:t>李文飞</a:t>
            </a:r>
            <a:endParaRPr dirty="0"/>
          </a:p>
          <a:p>
            <a:pPr marL="0" indent="0" defTabSz="877823">
              <a:buSzTx/>
              <a:buNone/>
              <a:defRPr sz="3072">
                <a:solidFill>
                  <a:srgbClr val="010800"/>
                </a:solidFill>
                <a:effectLst>
                  <a:outerShdw blurRad="12192" dist="24384" dir="2700000" rotWithShape="0">
                    <a:srgbClr val="DDDDDD"/>
                  </a:outerShdw>
                </a:effectLst>
                <a:latin typeface="黑体"/>
                <a:ea typeface="黑体"/>
                <a:cs typeface="黑体"/>
                <a:sym typeface="黑体"/>
              </a:defRPr>
            </a:pPr>
            <a:r>
              <a:rPr dirty="0" err="1"/>
              <a:t>南京大学物理学院</a:t>
            </a:r>
            <a:endParaRPr dirty="0"/>
          </a:p>
          <a:p>
            <a:pPr marL="0" indent="0" defTabSz="877823">
              <a:buSzTx/>
              <a:buNone/>
              <a:defRPr sz="3072" b="1">
                <a:solidFill>
                  <a:srgbClr val="010800"/>
                </a:solidFill>
                <a:effectLst>
                  <a:outerShdw blurRad="12192" dist="24384" dir="2700000" rotWithShape="0">
                    <a:srgbClr val="DDDDDD"/>
                  </a:outerShdw>
                </a:effectLst>
                <a:latin typeface="+mj-lt"/>
                <a:ea typeface="+mj-ea"/>
                <a:cs typeface="+mj-cs"/>
                <a:sym typeface="Times New Roman"/>
              </a:defRPr>
            </a:pPr>
            <a:r>
              <a:rPr dirty="0"/>
              <a:t>E-mail: </a:t>
            </a:r>
            <a:r>
              <a:rPr u="sng" dirty="0">
                <a:solidFill>
                  <a:srgbClr val="CC99FF"/>
                </a:solidFill>
                <a:uFill>
                  <a:solidFill>
                    <a:srgbClr val="CC99FF"/>
                  </a:solidFill>
                </a:uFill>
                <a:hlinkClick r:id="rId3"/>
              </a:rPr>
              <a:t>wfli@nju.edu.cn</a:t>
            </a:r>
          </a:p>
          <a:p>
            <a:pPr marL="0" indent="0" defTabSz="877823">
              <a:buSzTx/>
              <a:buNone/>
              <a:defRPr sz="3072" b="1">
                <a:solidFill>
                  <a:srgbClr val="010800"/>
                </a:solidFill>
                <a:effectLst>
                  <a:outerShdw blurRad="12192" dist="24384" dir="2700000" rotWithShape="0">
                    <a:srgbClr val="DDDDDD"/>
                  </a:outerShdw>
                </a:effectLst>
                <a:latin typeface="+mj-lt"/>
                <a:ea typeface="+mj-ea"/>
                <a:cs typeface="+mj-cs"/>
                <a:sym typeface="Times New Roman"/>
              </a:defRPr>
            </a:pPr>
            <a:r>
              <a:rPr dirty="0"/>
              <a:t>http://</a:t>
            </a:r>
            <a:r>
              <a:rPr dirty="0" err="1"/>
              <a:t>biophy.nju.edu.cn</a:t>
            </a:r>
            <a:endParaRPr dirty="0"/>
          </a:p>
        </p:txBody>
      </p:sp>
      <p:pic>
        <p:nvPicPr>
          <p:cNvPr id="230" name="image.pdf" descr="image.pdf"/>
          <p:cNvPicPr>
            <a:picLocks noChangeAspect="1"/>
          </p:cNvPicPr>
          <p:nvPr/>
        </p:nvPicPr>
        <p:blipFill>
          <a:blip r:embed="rId4"/>
          <a:stretch>
            <a:fillRect/>
          </a:stretch>
        </p:blipFill>
        <p:spPr>
          <a:xfrm>
            <a:off x="9119937" y="252663"/>
            <a:ext cx="2438400" cy="2054225"/>
          </a:xfrm>
          <a:prstGeom prst="rect">
            <a:avLst/>
          </a:prstGeom>
          <a:ln w="12700">
            <a:miter lim="400000"/>
          </a:ln>
        </p:spPr>
      </p:pic>
      <p:sp>
        <p:nvSpPr>
          <p:cNvPr id="231" name="E=mc2"/>
          <p:cNvSpPr txBox="1"/>
          <p:nvPr/>
        </p:nvSpPr>
        <p:spPr>
          <a:xfrm>
            <a:off x="8382000" y="405066"/>
            <a:ext cx="1676400" cy="646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spcBef>
                <a:spcPts val="2100"/>
              </a:spcBef>
              <a:defRPr sz="3600" i="1">
                <a:solidFill>
                  <a:srgbClr val="FF0000"/>
                </a:solidFill>
                <a:latin typeface="Gungsuh"/>
                <a:ea typeface="Gungsuh"/>
                <a:cs typeface="Gungsuh"/>
                <a:sym typeface="Gungsuh"/>
              </a:defRPr>
            </a:pPr>
            <a:r>
              <a:rPr sz="3600"/>
              <a:t>E=mc</a:t>
            </a:r>
            <a:r>
              <a:rPr sz="3600" baseline="30000"/>
              <a:t>2</a:t>
            </a:r>
          </a:p>
        </p:txBody>
      </p:sp>
      <p:pic>
        <p:nvPicPr>
          <p:cNvPr id="2" name="Picture 2">
            <a:extLst>
              <a:ext uri="{FF2B5EF4-FFF2-40B4-BE49-F238E27FC236}">
                <a16:creationId xmlns:a16="http://schemas.microsoft.com/office/drawing/2014/main" id="{498A9273-8110-B03D-4C07-6ECCC4F6DE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594" y="161011"/>
            <a:ext cx="2031550" cy="9046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0DA2D024-A79F-EF7B-03D7-536420DC22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4408" y="4863"/>
            <a:ext cx="2031550" cy="904674"/>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4238692E-225D-AD0A-68BB-EC84BE2330DB}"/>
              </a:ext>
            </a:extLst>
          </p:cNvPr>
          <p:cNvSpPr/>
          <p:nvPr/>
        </p:nvSpPr>
        <p:spPr>
          <a:xfrm>
            <a:off x="560476" y="1396754"/>
            <a:ext cx="1620957" cy="523220"/>
          </a:xfrm>
          <a:prstGeom prst="rect">
            <a:avLst/>
          </a:prstGeom>
        </p:spPr>
        <p:txBody>
          <a:bodyPr wrap="none">
            <a:spAutoFit/>
          </a:bodyPr>
          <a:lstStyle/>
          <a:p>
            <a:r>
              <a:rPr lang="zh-CN" altLang="en-US" sz="2800" dirty="0">
                <a:solidFill>
                  <a:srgbClr val="0432FF"/>
                </a:solidFill>
                <a:latin typeface="Songti SC" panose="02010600040101010101" pitchFamily="2" charset="-122"/>
                <a:ea typeface="Songti SC" panose="02010600040101010101" pitchFamily="2" charset="-122"/>
              </a:rPr>
              <a:t>赌轮法：</a:t>
            </a:r>
          </a:p>
        </p:txBody>
      </p:sp>
      <p:sp>
        <p:nvSpPr>
          <p:cNvPr id="4" name="随机数">
            <a:extLst>
              <a:ext uri="{FF2B5EF4-FFF2-40B4-BE49-F238E27FC236}">
                <a16:creationId xmlns:a16="http://schemas.microsoft.com/office/drawing/2014/main" id="{B5B0D6F1-4B24-09E6-E4B6-C2A30F44EB0B}"/>
              </a:ext>
            </a:extLst>
          </p:cNvPr>
          <p:cNvSpPr txBox="1"/>
          <p:nvPr/>
        </p:nvSpPr>
        <p:spPr>
          <a:xfrm>
            <a:off x="560476" y="427259"/>
            <a:ext cx="9006303" cy="646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ctr">
              <a:spcBef>
                <a:spcPts val="2400"/>
              </a:spcBef>
              <a:defRPr b="0">
                <a:solidFill>
                  <a:srgbClr val="FF0000"/>
                </a:solidFill>
                <a:latin typeface="黑体"/>
                <a:ea typeface="黑体"/>
                <a:cs typeface="黑体"/>
                <a:sym typeface="黑体"/>
              </a:defRPr>
            </a:lvl1pPr>
          </a:lstStyle>
          <a:p>
            <a:pPr algn="l">
              <a:defRPr b="1">
                <a:latin typeface="+mj-lt"/>
                <a:ea typeface="+mj-ea"/>
                <a:cs typeface="+mj-cs"/>
                <a:sym typeface="Times New Roman"/>
              </a:defRPr>
            </a:pPr>
            <a:r>
              <a:rPr lang="zh-CN" altLang="en-US" sz="3600" b="1" dirty="0">
                <a:solidFill>
                  <a:srgbClr val="001D31"/>
                </a:solidFill>
                <a:latin typeface="SimHei" panose="02010609060101010101" pitchFamily="49" charset="-122"/>
                <a:ea typeface="SimHei" panose="02010609060101010101" pitchFamily="49" charset="-122"/>
                <a:cs typeface="+mj-cs"/>
                <a:sym typeface="Verdana"/>
              </a:rPr>
              <a:t>任意分布的随机数序列产生（离散型）</a:t>
            </a:r>
            <a:endParaRPr sz="3600" b="1" dirty="0">
              <a:solidFill>
                <a:srgbClr val="001D31"/>
              </a:solidFill>
              <a:latin typeface="SimHei" panose="02010609060101010101" pitchFamily="49" charset="-122"/>
              <a:ea typeface="SimHei" panose="02010609060101010101" pitchFamily="49" charset="-122"/>
              <a:cs typeface="+mj-cs"/>
              <a:sym typeface="Verdana"/>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1F783F0-2659-4090-8DDC-507685D9BF8F}"/>
                  </a:ext>
                </a:extLst>
              </p:cNvPr>
              <p:cNvSpPr txBox="1"/>
              <p:nvPr/>
            </p:nvSpPr>
            <p:spPr>
              <a:xfrm>
                <a:off x="941127" y="2204884"/>
                <a:ext cx="5154873" cy="6040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sz="3200" b="1" dirty="0">
                    <a:solidFill>
                      <a:srgbClr val="001D31"/>
                    </a:solidFill>
                    <a:latin typeface="SimSun" panose="02010600030101010101" pitchFamily="2" charset="-122"/>
                    <a:ea typeface="SimSun" panose="02010600030101010101" pitchFamily="2" charset="-122"/>
                  </a:rPr>
                  <a:t>分布函数：</a:t>
                </a:r>
                <a14:m>
                  <m:oMath xmlns:m="http://schemas.openxmlformats.org/officeDocument/2006/math">
                    <m:r>
                      <a:rPr lang="en-US" altLang="zh-CN" sz="3600" b="1" i="1" smtClean="0">
                        <a:solidFill>
                          <a:srgbClr val="001D31"/>
                        </a:solidFill>
                        <a:latin typeface="Cambria Math" panose="02040503050406030204" pitchFamily="18" charset="0"/>
                      </a:rPr>
                      <m:t>𝑭</m:t>
                    </m:r>
                    <m:d>
                      <m:dPr>
                        <m:ctrlPr>
                          <a:rPr lang="en-US" altLang="zh-CN" sz="3600" b="1" i="1" smtClean="0">
                            <a:solidFill>
                              <a:srgbClr val="001D31"/>
                            </a:solidFill>
                            <a:latin typeface="Cambria Math" panose="02040503050406030204" pitchFamily="18" charset="0"/>
                          </a:rPr>
                        </m:ctrlPr>
                      </m:dPr>
                      <m:e>
                        <m:r>
                          <a:rPr lang="en-US" altLang="zh-CN" sz="3600" b="1" i="1" smtClean="0">
                            <a:solidFill>
                              <a:srgbClr val="001D31"/>
                            </a:solidFill>
                            <a:latin typeface="Cambria Math" panose="02040503050406030204" pitchFamily="18" charset="0"/>
                          </a:rPr>
                          <m:t>𝒙</m:t>
                        </m:r>
                      </m:e>
                    </m:d>
                    <m:r>
                      <a:rPr lang="en-US" altLang="zh-CN" sz="3600" b="1" i="1" smtClean="0">
                        <a:solidFill>
                          <a:srgbClr val="001D31"/>
                        </a:solidFill>
                        <a:latin typeface="Cambria Math" panose="02040503050406030204" pitchFamily="18" charset="0"/>
                      </a:rPr>
                      <m:t>=</m:t>
                    </m:r>
                    <m:nary>
                      <m:naryPr>
                        <m:chr m:val="∑"/>
                        <m:supHide m:val="on"/>
                        <m:ctrlPr>
                          <a:rPr lang="en-US" altLang="zh-CN" sz="3600" b="1" i="1" smtClean="0">
                            <a:solidFill>
                              <a:srgbClr val="001D31"/>
                            </a:solidFill>
                            <a:latin typeface="Cambria Math" panose="02040503050406030204" pitchFamily="18" charset="0"/>
                          </a:rPr>
                        </m:ctrlPr>
                      </m:naryPr>
                      <m:sub>
                        <m:sSub>
                          <m:sSubPr>
                            <m:ctrlPr>
                              <a:rPr lang="en-US" altLang="zh-CN" sz="3600" b="1" i="1" smtClean="0">
                                <a:solidFill>
                                  <a:srgbClr val="001D31"/>
                                </a:solidFill>
                                <a:latin typeface="Cambria Math" panose="02040503050406030204" pitchFamily="18" charset="0"/>
                              </a:rPr>
                            </m:ctrlPr>
                          </m:sSubPr>
                          <m:e>
                            <m:r>
                              <a:rPr lang="en-US" altLang="zh-CN" sz="3600" b="1" i="1" smtClean="0">
                                <a:solidFill>
                                  <a:srgbClr val="001D31"/>
                                </a:solidFill>
                                <a:latin typeface="Cambria Math" panose="02040503050406030204" pitchFamily="18" charset="0"/>
                              </a:rPr>
                              <m:t>𝒙</m:t>
                            </m:r>
                          </m:e>
                          <m:sub>
                            <m:r>
                              <a:rPr lang="en-US" altLang="zh-CN" sz="3600" b="1" i="1" smtClean="0">
                                <a:solidFill>
                                  <a:srgbClr val="001D31"/>
                                </a:solidFill>
                                <a:latin typeface="Cambria Math" panose="02040503050406030204" pitchFamily="18" charset="0"/>
                              </a:rPr>
                              <m:t>𝒊</m:t>
                            </m:r>
                          </m:sub>
                        </m:sSub>
                        <m:r>
                          <m:rPr>
                            <m:brk m:alnAt="7"/>
                          </m:rPr>
                          <a:rPr lang="en-US" altLang="zh-CN" sz="3600" b="1" i="1" smtClean="0">
                            <a:solidFill>
                              <a:srgbClr val="001D31"/>
                            </a:solidFill>
                            <a:latin typeface="Cambria Math" panose="02040503050406030204" pitchFamily="18" charset="0"/>
                            <a:ea typeface="Cambria Math" panose="02040503050406030204" pitchFamily="18" charset="0"/>
                          </a:rPr>
                          <m:t>≤</m:t>
                        </m:r>
                        <m:r>
                          <a:rPr lang="en-US" altLang="zh-CN" sz="3600" b="1" i="1" smtClean="0">
                            <a:solidFill>
                              <a:srgbClr val="001D31"/>
                            </a:solidFill>
                            <a:latin typeface="Cambria Math" panose="02040503050406030204" pitchFamily="18" charset="0"/>
                          </a:rPr>
                          <m:t>𝒙</m:t>
                        </m:r>
                      </m:sub>
                      <m:sup/>
                      <m:e>
                        <m:sSub>
                          <m:sSubPr>
                            <m:ctrlPr>
                              <a:rPr lang="en-US" altLang="zh-CN" sz="3600" b="1" i="1" smtClean="0">
                                <a:solidFill>
                                  <a:srgbClr val="001D31"/>
                                </a:solidFill>
                                <a:latin typeface="Cambria Math" panose="02040503050406030204" pitchFamily="18" charset="0"/>
                              </a:rPr>
                            </m:ctrlPr>
                          </m:sSubPr>
                          <m:e>
                            <m:r>
                              <a:rPr lang="en-US" altLang="zh-CN" sz="3600" b="1" i="1" smtClean="0">
                                <a:solidFill>
                                  <a:srgbClr val="001D31"/>
                                </a:solidFill>
                                <a:latin typeface="Cambria Math" panose="02040503050406030204" pitchFamily="18" charset="0"/>
                              </a:rPr>
                              <m:t>𝒑</m:t>
                            </m:r>
                          </m:e>
                          <m:sub>
                            <m:r>
                              <a:rPr lang="en-US" altLang="zh-CN" sz="3600" b="1" i="1" smtClean="0">
                                <a:solidFill>
                                  <a:srgbClr val="001D31"/>
                                </a:solidFill>
                                <a:latin typeface="Cambria Math" panose="02040503050406030204" pitchFamily="18" charset="0"/>
                              </a:rPr>
                              <m:t>𝒊</m:t>
                            </m:r>
                          </m:sub>
                        </m:sSub>
                      </m:e>
                    </m:nary>
                  </m:oMath>
                </a14:m>
                <a:endParaRPr kumimoji="0" lang="zh-CN" altLang="en-US" sz="3600" b="1" i="0" u="none" strike="noStrike" cap="none" spc="0" normalizeH="0" baseline="0" dirty="0">
                  <a:ln>
                    <a:noFill/>
                  </a:ln>
                  <a:solidFill>
                    <a:srgbClr val="001D31"/>
                  </a:solidFill>
                  <a:effectLst/>
                  <a:uFillTx/>
                  <a:latin typeface="Verdana"/>
                  <a:ea typeface="Verdana"/>
                  <a:cs typeface="Verdana"/>
                  <a:sym typeface="Verdana"/>
                </a:endParaRPr>
              </a:p>
            </p:txBody>
          </p:sp>
        </mc:Choice>
        <mc:Fallback xmlns="">
          <p:sp>
            <p:nvSpPr>
              <p:cNvPr id="5" name="文本框 4">
                <a:extLst>
                  <a:ext uri="{FF2B5EF4-FFF2-40B4-BE49-F238E27FC236}">
                    <a16:creationId xmlns:a16="http://schemas.microsoft.com/office/drawing/2014/main" id="{81F783F0-2659-4090-8DDC-507685D9BF8F}"/>
                  </a:ext>
                </a:extLst>
              </p:cNvPr>
              <p:cNvSpPr txBox="1">
                <a:spLocks noRot="1" noChangeAspect="1" noMove="1" noResize="1" noEditPoints="1" noAdjustHandles="1" noChangeArrowheads="1" noChangeShapeType="1" noTextEdit="1"/>
              </p:cNvSpPr>
              <p:nvPr/>
            </p:nvSpPr>
            <p:spPr>
              <a:xfrm>
                <a:off x="941127" y="2204884"/>
                <a:ext cx="5154873" cy="604012"/>
              </a:xfrm>
              <a:prstGeom prst="rect">
                <a:avLst/>
              </a:prstGeom>
              <a:blipFill>
                <a:blip r:embed="rId3"/>
                <a:stretch>
                  <a:fillRect l="-4657" t="-151020" r="-735" b="-224490"/>
                </a:stretch>
              </a:blipFill>
              <a:ln w="12700" cap="flat">
                <a:noFill/>
                <a:miter lim="400000"/>
              </a:ln>
              <a:effectLst/>
            </p:spPr>
            <p:txBody>
              <a:bodyPr/>
              <a:lstStyle/>
              <a:p>
                <a:r>
                  <a:rPr lang="zh-CN" altLang="en-US">
                    <a:noFill/>
                  </a:rPr>
                  <a:t> </a:t>
                </a:r>
              </a:p>
            </p:txBody>
          </p:sp>
        </mc:Fallback>
      </mc:AlternateContent>
      <p:pic>
        <p:nvPicPr>
          <p:cNvPr id="6" name="Simulation-01" descr="Simulation-01">
            <a:extLst>
              <a:ext uri="{FF2B5EF4-FFF2-40B4-BE49-F238E27FC236}">
                <a16:creationId xmlns:a16="http://schemas.microsoft.com/office/drawing/2014/main" id="{EA157895-A6EC-384B-58B6-BF789B922617}"/>
              </a:ext>
            </a:extLst>
          </p:cNvPr>
          <p:cNvPicPr>
            <a:picLocks noChangeAspect="1"/>
          </p:cNvPicPr>
          <p:nvPr/>
        </p:nvPicPr>
        <p:blipFill>
          <a:blip r:embed="rId4"/>
          <a:stretch>
            <a:fillRect/>
          </a:stretch>
        </p:blipFill>
        <p:spPr>
          <a:xfrm>
            <a:off x="1129228" y="3132060"/>
            <a:ext cx="2887923" cy="2695102"/>
          </a:xfrm>
          <a:prstGeom prst="rect">
            <a:avLst/>
          </a:prstGeom>
          <a:ln w="12700">
            <a:miter lim="400000"/>
          </a:ln>
        </p:spPr>
      </p:pic>
      <p:pic>
        <p:nvPicPr>
          <p:cNvPr id="9" name="Simulation-01" descr="Simulation-01">
            <a:extLst>
              <a:ext uri="{FF2B5EF4-FFF2-40B4-BE49-F238E27FC236}">
                <a16:creationId xmlns:a16="http://schemas.microsoft.com/office/drawing/2014/main" id="{4F991426-CF5E-4470-A667-D3E8DF0DFFCC}"/>
              </a:ext>
            </a:extLst>
          </p:cNvPr>
          <p:cNvPicPr>
            <a:picLocks noChangeAspect="1"/>
          </p:cNvPicPr>
          <p:nvPr/>
        </p:nvPicPr>
        <p:blipFill>
          <a:blip r:embed="rId5"/>
          <a:stretch>
            <a:fillRect/>
          </a:stretch>
        </p:blipFill>
        <p:spPr>
          <a:xfrm>
            <a:off x="4382738" y="3287568"/>
            <a:ext cx="3426524" cy="2640813"/>
          </a:xfrm>
          <a:prstGeom prst="rect">
            <a:avLst/>
          </a:prstGeom>
          <a:ln w="12700">
            <a:miter lim="400000"/>
          </a:ln>
        </p:spPr>
      </p:pic>
    </p:spTree>
    <p:extLst>
      <p:ext uri="{BB962C8B-B14F-4D97-AF65-F5344CB8AC3E}">
        <p14:creationId xmlns:p14="http://schemas.microsoft.com/office/powerpoint/2010/main" val="89858535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随机数">
            <a:extLst>
              <a:ext uri="{FF2B5EF4-FFF2-40B4-BE49-F238E27FC236}">
                <a16:creationId xmlns:a16="http://schemas.microsoft.com/office/drawing/2014/main" id="{1B34D2EE-E10F-4B40-AA54-7C86C2A30B74}"/>
              </a:ext>
            </a:extLst>
          </p:cNvPr>
          <p:cNvSpPr txBox="1"/>
          <p:nvPr/>
        </p:nvSpPr>
        <p:spPr>
          <a:xfrm>
            <a:off x="883742" y="1585149"/>
            <a:ext cx="6655676"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ctr">
              <a:spcBef>
                <a:spcPts val="2400"/>
              </a:spcBef>
              <a:defRPr b="0">
                <a:solidFill>
                  <a:srgbClr val="FF0000"/>
                </a:solidFill>
                <a:latin typeface="黑体"/>
                <a:ea typeface="黑体"/>
                <a:cs typeface="黑体"/>
                <a:sym typeface="黑体"/>
              </a:defRPr>
            </a:lvl1pPr>
          </a:lstStyle>
          <a:p>
            <a:pPr algn="l">
              <a:defRPr b="1">
                <a:latin typeface="+mj-lt"/>
                <a:ea typeface="+mj-ea"/>
                <a:cs typeface="+mj-cs"/>
                <a:sym typeface="Times New Roman"/>
              </a:defRPr>
            </a:pPr>
            <a:r>
              <a:rPr lang="en-US" altLang="zh-CN" sz="2400" dirty="0">
                <a:solidFill>
                  <a:srgbClr val="0432FF"/>
                </a:solidFill>
              </a:rPr>
              <a:t>Python</a:t>
            </a:r>
            <a:r>
              <a:rPr lang="zh-CN" altLang="en-US" sz="2400" dirty="0">
                <a:solidFill>
                  <a:srgbClr val="0432FF"/>
                </a:solidFill>
              </a:rPr>
              <a:t>提供了各种分布的随机数序列产生函数</a:t>
            </a:r>
            <a:endParaRPr sz="2400" dirty="0">
              <a:solidFill>
                <a:srgbClr val="0432FF"/>
              </a:solidFill>
            </a:endParaRPr>
          </a:p>
        </p:txBody>
      </p:sp>
      <p:pic>
        <p:nvPicPr>
          <p:cNvPr id="4" name="Picture 2">
            <a:extLst>
              <a:ext uri="{FF2B5EF4-FFF2-40B4-BE49-F238E27FC236}">
                <a16:creationId xmlns:a16="http://schemas.microsoft.com/office/drawing/2014/main" id="{77BD3F5E-CA5E-2F1E-8382-0C5D395322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450" y="6311"/>
            <a:ext cx="2031550" cy="904674"/>
          </a:xfrm>
          <a:prstGeom prst="rect">
            <a:avLst/>
          </a:prstGeom>
          <a:noFill/>
          <a:extLst>
            <a:ext uri="{909E8E84-426E-40DD-AFC4-6F175D3DCCD1}">
              <a14:hiddenFill xmlns:a14="http://schemas.microsoft.com/office/drawing/2010/main">
                <a:solidFill>
                  <a:srgbClr val="FFFFFF"/>
                </a:solidFill>
              </a14:hiddenFill>
            </a:ext>
          </a:extLst>
        </p:spPr>
      </p:pic>
      <p:sp>
        <p:nvSpPr>
          <p:cNvPr id="5" name="随机数">
            <a:extLst>
              <a:ext uri="{FF2B5EF4-FFF2-40B4-BE49-F238E27FC236}">
                <a16:creationId xmlns:a16="http://schemas.microsoft.com/office/drawing/2014/main" id="{E65A7EEE-ACC7-5991-11D8-4B190E73C4A7}"/>
              </a:ext>
            </a:extLst>
          </p:cNvPr>
          <p:cNvSpPr txBox="1"/>
          <p:nvPr/>
        </p:nvSpPr>
        <p:spPr>
          <a:xfrm>
            <a:off x="494885" y="507941"/>
            <a:ext cx="7044533" cy="646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ctr">
              <a:spcBef>
                <a:spcPts val="2400"/>
              </a:spcBef>
              <a:defRPr b="0">
                <a:solidFill>
                  <a:srgbClr val="FF0000"/>
                </a:solidFill>
                <a:latin typeface="黑体"/>
                <a:ea typeface="黑体"/>
                <a:cs typeface="黑体"/>
                <a:sym typeface="黑体"/>
              </a:defRPr>
            </a:lvl1pPr>
          </a:lstStyle>
          <a:p>
            <a:pPr algn="l">
              <a:defRPr b="1">
                <a:latin typeface="+mj-lt"/>
                <a:ea typeface="+mj-ea"/>
                <a:cs typeface="+mj-cs"/>
                <a:sym typeface="Times New Roman"/>
              </a:defRPr>
            </a:pPr>
            <a:r>
              <a:rPr lang="zh-CN" altLang="en-US" sz="3600" b="1" dirty="0">
                <a:solidFill>
                  <a:srgbClr val="001D31"/>
                </a:solidFill>
                <a:latin typeface="SimHei" panose="02010609060101010101" pitchFamily="49" charset="-122"/>
                <a:ea typeface="SimHei" panose="02010609060101010101" pitchFamily="49" charset="-122"/>
                <a:cs typeface="+mj-cs"/>
                <a:sym typeface="Verdana"/>
              </a:rPr>
              <a:t>任意分布的随机数序列产生</a:t>
            </a:r>
            <a:endParaRPr sz="3600" b="1" dirty="0">
              <a:solidFill>
                <a:srgbClr val="001D31"/>
              </a:solidFill>
              <a:latin typeface="SimHei" panose="02010609060101010101" pitchFamily="49" charset="-122"/>
              <a:ea typeface="SimHei" panose="02010609060101010101" pitchFamily="49" charset="-122"/>
              <a:cs typeface="+mj-cs"/>
              <a:sym typeface="Verdana"/>
            </a:endParaRPr>
          </a:p>
        </p:txBody>
      </p:sp>
      <p:graphicFrame>
        <p:nvGraphicFramePr>
          <p:cNvPr id="6" name="表格 6">
            <a:extLst>
              <a:ext uri="{FF2B5EF4-FFF2-40B4-BE49-F238E27FC236}">
                <a16:creationId xmlns:a16="http://schemas.microsoft.com/office/drawing/2014/main" id="{BFC1A9DF-85A0-BF31-CBCE-6829844BB523}"/>
              </a:ext>
            </a:extLst>
          </p:cNvPr>
          <p:cNvGraphicFramePr>
            <a:graphicFrameLocks noGrp="1"/>
          </p:cNvGraphicFramePr>
          <p:nvPr>
            <p:extLst>
              <p:ext uri="{D42A27DB-BD31-4B8C-83A1-F6EECF244321}">
                <p14:modId xmlns:p14="http://schemas.microsoft.com/office/powerpoint/2010/main" val="1892864783"/>
              </p:ext>
            </p:extLst>
          </p:nvPr>
        </p:nvGraphicFramePr>
        <p:xfrm>
          <a:off x="883742" y="2267779"/>
          <a:ext cx="7004336" cy="3631917"/>
        </p:xfrm>
        <a:graphic>
          <a:graphicData uri="http://schemas.openxmlformats.org/drawingml/2006/table">
            <a:tbl>
              <a:tblPr firstRow="1" bandRow="1">
                <a:tableStyleId>{5940675A-B579-460E-94D1-54222C63F5DA}</a:tableStyleId>
              </a:tblPr>
              <a:tblGrid>
                <a:gridCol w="3005213">
                  <a:extLst>
                    <a:ext uri="{9D8B030D-6E8A-4147-A177-3AD203B41FA5}">
                      <a16:colId xmlns:a16="http://schemas.microsoft.com/office/drawing/2014/main" val="3185901320"/>
                    </a:ext>
                  </a:extLst>
                </a:gridCol>
                <a:gridCol w="3999123">
                  <a:extLst>
                    <a:ext uri="{9D8B030D-6E8A-4147-A177-3AD203B41FA5}">
                      <a16:colId xmlns:a16="http://schemas.microsoft.com/office/drawing/2014/main" val="1270414928"/>
                    </a:ext>
                  </a:extLst>
                </a:gridCol>
              </a:tblGrid>
              <a:tr h="511898">
                <a:tc>
                  <a:txBody>
                    <a:bodyPr/>
                    <a:lstStyle/>
                    <a:p>
                      <a:pPr algn="l" fontAlgn="ctr">
                        <a:lnSpc>
                          <a:spcPct val="100000"/>
                        </a:lnSpc>
                      </a:pPr>
                      <a:r>
                        <a:rPr lang="zh-CN" altLang="en-US" sz="1800" b="1" dirty="0">
                          <a:solidFill>
                            <a:srgbClr val="001D31"/>
                          </a:solidFill>
                          <a:latin typeface="Times" pitchFamily="2" charset="0"/>
                        </a:rPr>
                        <a:t>函数名</a:t>
                      </a:r>
                    </a:p>
                  </a:txBody>
                  <a:tcPr/>
                </a:tc>
                <a:tc>
                  <a:txBody>
                    <a:bodyPr/>
                    <a:lstStyle/>
                    <a:p>
                      <a:pPr algn="l" fontAlgn="ctr">
                        <a:lnSpc>
                          <a:spcPct val="100000"/>
                        </a:lnSpc>
                      </a:pPr>
                      <a:r>
                        <a:rPr lang="zh-CN" altLang="en-US" sz="1800" b="1" dirty="0">
                          <a:solidFill>
                            <a:srgbClr val="001D31"/>
                          </a:solidFill>
                          <a:latin typeface="Times" pitchFamily="2" charset="0"/>
                        </a:rPr>
                        <a:t>功能</a:t>
                      </a:r>
                    </a:p>
                  </a:txBody>
                  <a:tcPr/>
                </a:tc>
                <a:extLst>
                  <a:ext uri="{0D108BD9-81ED-4DB2-BD59-A6C34878D82A}">
                    <a16:rowId xmlns:a16="http://schemas.microsoft.com/office/drawing/2014/main" val="4055081953"/>
                  </a:ext>
                </a:extLst>
              </a:tr>
              <a:tr h="559699">
                <a:tc>
                  <a:txBody>
                    <a:bodyPr/>
                    <a:lstStyle/>
                    <a:p>
                      <a:pPr algn="l" fontAlgn="ctr">
                        <a:lnSpc>
                          <a:spcPct val="100000"/>
                        </a:lnSpc>
                      </a:pPr>
                      <a:r>
                        <a:rPr lang="en-US" altLang="zh-CN" sz="1800" dirty="0" err="1">
                          <a:solidFill>
                            <a:srgbClr val="001D31"/>
                          </a:solidFill>
                          <a:latin typeface="Times" pitchFamily="2" charset="0"/>
                        </a:rPr>
                        <a:t>random.random</a:t>
                      </a:r>
                      <a:r>
                        <a:rPr lang="en-US" altLang="zh-CN" sz="1800" dirty="0">
                          <a:solidFill>
                            <a:srgbClr val="001D31"/>
                          </a:solidFill>
                          <a:latin typeface="Times" pitchFamily="2" charset="0"/>
                        </a:rPr>
                        <a:t>()</a:t>
                      </a:r>
                      <a:endParaRPr lang="zh-CN" altLang="en-US" sz="1800" dirty="0">
                        <a:solidFill>
                          <a:srgbClr val="001D31"/>
                        </a:solidFill>
                        <a:latin typeface="Times" pitchFamily="2" charset="0"/>
                      </a:endParaRPr>
                    </a:p>
                  </a:txBody>
                  <a:tcPr/>
                </a:tc>
                <a:tc>
                  <a:txBody>
                    <a:bodyPr/>
                    <a:lstStyle/>
                    <a:p>
                      <a:pPr algn="l" fontAlgn="ctr">
                        <a:lnSpc>
                          <a:spcPct val="100000"/>
                        </a:lnSpc>
                      </a:pPr>
                      <a:r>
                        <a:rPr lang="zh-CN" altLang="en-US" sz="1800" dirty="0">
                          <a:solidFill>
                            <a:srgbClr val="001D31"/>
                          </a:solidFill>
                          <a:latin typeface="Times" pitchFamily="2" charset="0"/>
                        </a:rPr>
                        <a:t>产生</a:t>
                      </a:r>
                      <a:r>
                        <a:rPr lang="en-US" altLang="zh-CN" sz="1800" dirty="0">
                          <a:solidFill>
                            <a:srgbClr val="001D31"/>
                          </a:solidFill>
                          <a:latin typeface="Times" pitchFamily="2" charset="0"/>
                        </a:rPr>
                        <a:t>(0,1)</a:t>
                      </a:r>
                      <a:r>
                        <a:rPr lang="zh-CN" altLang="en-US" sz="1800" dirty="0">
                          <a:solidFill>
                            <a:srgbClr val="001D31"/>
                          </a:solidFill>
                          <a:latin typeface="Times" pitchFamily="2" charset="0"/>
                        </a:rPr>
                        <a:t>之间的均匀分布随机数</a:t>
                      </a:r>
                    </a:p>
                  </a:txBody>
                  <a:tcPr/>
                </a:tc>
                <a:extLst>
                  <a:ext uri="{0D108BD9-81ED-4DB2-BD59-A6C34878D82A}">
                    <a16:rowId xmlns:a16="http://schemas.microsoft.com/office/drawing/2014/main" val="3395232594"/>
                  </a:ext>
                </a:extLst>
              </a:tr>
              <a:tr h="37084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800" dirty="0" err="1">
                          <a:solidFill>
                            <a:srgbClr val="001D31"/>
                          </a:solidFill>
                          <a:latin typeface="Times" pitchFamily="2" charset="0"/>
                        </a:rPr>
                        <a:t>random.uniform</a:t>
                      </a:r>
                      <a:r>
                        <a:rPr lang="en-US" altLang="zh-CN" sz="1800" dirty="0">
                          <a:solidFill>
                            <a:srgbClr val="001D31"/>
                          </a:solidFill>
                          <a:latin typeface="Times" pitchFamily="2" charset="0"/>
                        </a:rPr>
                        <a:t> (</a:t>
                      </a:r>
                      <a:r>
                        <a:rPr lang="en-US" altLang="zh-CN" sz="1800" dirty="0" err="1">
                          <a:solidFill>
                            <a:srgbClr val="001D31"/>
                          </a:solidFill>
                          <a:latin typeface="Times" pitchFamily="2" charset="0"/>
                        </a:rPr>
                        <a:t>a,b</a:t>
                      </a:r>
                      <a:r>
                        <a:rPr lang="en-US" altLang="zh-CN" sz="1800" dirty="0">
                          <a:solidFill>
                            <a:srgbClr val="001D31"/>
                          </a:solidFill>
                          <a:latin typeface="Times" pitchFamily="2" charset="0"/>
                        </a:rPr>
                        <a:t>)</a:t>
                      </a:r>
                      <a:endParaRPr lang="zh-CN" altLang="en-US" sz="1800" dirty="0">
                        <a:solidFill>
                          <a:srgbClr val="001D31"/>
                        </a:solidFill>
                        <a:latin typeface="Times" pitchFamily="2" charset="0"/>
                      </a:endParaRPr>
                    </a:p>
                    <a:p>
                      <a:pPr algn="l" fontAlgn="ctr">
                        <a:lnSpc>
                          <a:spcPct val="100000"/>
                        </a:lnSpc>
                      </a:pPr>
                      <a:endParaRPr lang="zh-CN" altLang="en-US" sz="1800" dirty="0">
                        <a:solidFill>
                          <a:srgbClr val="001D31"/>
                        </a:solidFill>
                        <a:latin typeface="Times" pitchFamily="2" charset="0"/>
                      </a:endParaRPr>
                    </a:p>
                  </a:txBody>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800" dirty="0">
                          <a:solidFill>
                            <a:srgbClr val="001D31"/>
                          </a:solidFill>
                          <a:latin typeface="Times" pitchFamily="2" charset="0"/>
                        </a:rPr>
                        <a:t>产生</a:t>
                      </a:r>
                      <a:r>
                        <a:rPr lang="en-US" altLang="zh-CN" sz="1800" dirty="0">
                          <a:solidFill>
                            <a:srgbClr val="001D31"/>
                          </a:solidFill>
                          <a:latin typeface="Times" pitchFamily="2" charset="0"/>
                        </a:rPr>
                        <a:t>(</a:t>
                      </a:r>
                      <a:r>
                        <a:rPr lang="en-US" altLang="zh-CN" sz="1800" dirty="0" err="1">
                          <a:solidFill>
                            <a:srgbClr val="001D31"/>
                          </a:solidFill>
                          <a:latin typeface="Times" pitchFamily="2" charset="0"/>
                        </a:rPr>
                        <a:t>a,b</a:t>
                      </a:r>
                      <a:r>
                        <a:rPr lang="en-US" altLang="zh-CN" sz="1800" dirty="0">
                          <a:solidFill>
                            <a:srgbClr val="001D31"/>
                          </a:solidFill>
                          <a:latin typeface="Times" pitchFamily="2" charset="0"/>
                        </a:rPr>
                        <a:t>)</a:t>
                      </a:r>
                      <a:r>
                        <a:rPr lang="zh-CN" altLang="en-US" sz="1800" dirty="0">
                          <a:solidFill>
                            <a:srgbClr val="001D31"/>
                          </a:solidFill>
                          <a:latin typeface="Times" pitchFamily="2" charset="0"/>
                        </a:rPr>
                        <a:t>之间的均匀分布随机数</a:t>
                      </a:r>
                    </a:p>
                  </a:txBody>
                  <a:tcPr/>
                </a:tc>
                <a:extLst>
                  <a:ext uri="{0D108BD9-81ED-4DB2-BD59-A6C34878D82A}">
                    <a16:rowId xmlns:a16="http://schemas.microsoft.com/office/drawing/2014/main" val="1843908835"/>
                  </a:ext>
                </a:extLst>
              </a:tr>
              <a:tr h="37084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800" dirty="0" err="1">
                          <a:solidFill>
                            <a:srgbClr val="001D31"/>
                          </a:solidFill>
                          <a:latin typeface="Times" pitchFamily="2" charset="0"/>
                        </a:rPr>
                        <a:t>random.randint</a:t>
                      </a:r>
                      <a:r>
                        <a:rPr lang="en-US" altLang="zh-CN" sz="1800" dirty="0">
                          <a:solidFill>
                            <a:srgbClr val="001D31"/>
                          </a:solidFill>
                          <a:latin typeface="Times" pitchFamily="2" charset="0"/>
                        </a:rPr>
                        <a:t>(</a:t>
                      </a:r>
                      <a:r>
                        <a:rPr lang="en-US" altLang="zh-CN" sz="1800" dirty="0" err="1">
                          <a:solidFill>
                            <a:srgbClr val="001D31"/>
                          </a:solidFill>
                          <a:latin typeface="Times" pitchFamily="2" charset="0"/>
                        </a:rPr>
                        <a:t>a,b</a:t>
                      </a:r>
                      <a:r>
                        <a:rPr lang="en-US" altLang="zh-CN" sz="1800" dirty="0">
                          <a:solidFill>
                            <a:srgbClr val="001D31"/>
                          </a:solidFill>
                          <a:latin typeface="Times" pitchFamily="2" charset="0"/>
                        </a:rPr>
                        <a:t>)</a:t>
                      </a:r>
                      <a:endParaRPr lang="zh-CN" altLang="en-US" sz="1800" dirty="0">
                        <a:solidFill>
                          <a:srgbClr val="001D31"/>
                        </a:solidFill>
                        <a:latin typeface="Times" pitchFamily="2" charset="0"/>
                      </a:endParaRPr>
                    </a:p>
                    <a:p>
                      <a:pPr algn="l" fontAlgn="ctr">
                        <a:lnSpc>
                          <a:spcPct val="100000"/>
                        </a:lnSpc>
                      </a:pPr>
                      <a:endParaRPr lang="zh-CN" altLang="en-US" sz="1800" dirty="0">
                        <a:solidFill>
                          <a:srgbClr val="001D31"/>
                        </a:solidFill>
                        <a:latin typeface="Times" pitchFamily="2" charset="0"/>
                      </a:endParaRPr>
                    </a:p>
                  </a:txBody>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800" dirty="0">
                          <a:solidFill>
                            <a:srgbClr val="001D31"/>
                          </a:solidFill>
                          <a:latin typeface="Times" pitchFamily="2" charset="0"/>
                        </a:rPr>
                        <a:t>产生</a:t>
                      </a:r>
                      <a:r>
                        <a:rPr lang="en-US" altLang="zh-CN" sz="1800" dirty="0">
                          <a:solidFill>
                            <a:srgbClr val="001D31"/>
                          </a:solidFill>
                          <a:latin typeface="Times" pitchFamily="2" charset="0"/>
                        </a:rPr>
                        <a:t>(</a:t>
                      </a:r>
                      <a:r>
                        <a:rPr lang="en-US" altLang="zh-CN" sz="1800" dirty="0" err="1">
                          <a:solidFill>
                            <a:srgbClr val="001D31"/>
                          </a:solidFill>
                          <a:latin typeface="Times" pitchFamily="2" charset="0"/>
                        </a:rPr>
                        <a:t>a,b</a:t>
                      </a:r>
                      <a:r>
                        <a:rPr lang="en-US" altLang="zh-CN" sz="1800" dirty="0">
                          <a:solidFill>
                            <a:srgbClr val="001D31"/>
                          </a:solidFill>
                          <a:latin typeface="Times" pitchFamily="2" charset="0"/>
                        </a:rPr>
                        <a:t>)</a:t>
                      </a:r>
                      <a:r>
                        <a:rPr lang="zh-CN" altLang="en-US" sz="1800" dirty="0">
                          <a:solidFill>
                            <a:srgbClr val="001D31"/>
                          </a:solidFill>
                          <a:latin typeface="Times" pitchFamily="2" charset="0"/>
                        </a:rPr>
                        <a:t>之间的均匀分布整数</a:t>
                      </a:r>
                    </a:p>
                  </a:txBody>
                  <a:tcPr/>
                </a:tc>
                <a:extLst>
                  <a:ext uri="{0D108BD9-81ED-4DB2-BD59-A6C34878D82A}">
                    <a16:rowId xmlns:a16="http://schemas.microsoft.com/office/drawing/2014/main" val="214581383"/>
                  </a:ext>
                </a:extLst>
              </a:tr>
              <a:tr h="37084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800" dirty="0" err="1">
                          <a:solidFill>
                            <a:srgbClr val="001D31"/>
                          </a:solidFill>
                          <a:latin typeface="Times" pitchFamily="2" charset="0"/>
                        </a:rPr>
                        <a:t>random.gauss</a:t>
                      </a:r>
                      <a:r>
                        <a:rPr lang="en-US" altLang="zh-CN" sz="1800" dirty="0">
                          <a:solidFill>
                            <a:srgbClr val="001D31"/>
                          </a:solidFill>
                          <a:latin typeface="Times" pitchFamily="2" charset="0"/>
                        </a:rPr>
                        <a:t>(</a:t>
                      </a:r>
                      <a:r>
                        <a:rPr lang="en-US" altLang="zh-CN" sz="1800" dirty="0" err="1">
                          <a:solidFill>
                            <a:srgbClr val="001D31"/>
                          </a:solidFill>
                          <a:latin typeface="Times" pitchFamily="2" charset="0"/>
                        </a:rPr>
                        <a:t>mu,sigma</a:t>
                      </a:r>
                      <a:r>
                        <a:rPr lang="en-US" altLang="zh-CN" sz="1800" dirty="0">
                          <a:solidFill>
                            <a:srgbClr val="001D31"/>
                          </a:solidFill>
                          <a:latin typeface="Times" pitchFamily="2" charset="0"/>
                        </a:rPr>
                        <a:t>)</a:t>
                      </a:r>
                      <a:endParaRPr lang="zh-CN" altLang="en-US" sz="1800" dirty="0">
                        <a:solidFill>
                          <a:srgbClr val="001D31"/>
                        </a:solidFill>
                        <a:latin typeface="Times" pitchFamily="2" charset="0"/>
                      </a:endParaRPr>
                    </a:p>
                    <a:p>
                      <a:pPr algn="l" fontAlgn="ctr">
                        <a:lnSpc>
                          <a:spcPct val="100000"/>
                        </a:lnSpc>
                      </a:pPr>
                      <a:endParaRPr lang="zh-CN" altLang="en-US" sz="1800" dirty="0">
                        <a:solidFill>
                          <a:srgbClr val="001D31"/>
                        </a:solidFill>
                        <a:latin typeface="Times" pitchFamily="2" charset="0"/>
                      </a:endParaRPr>
                    </a:p>
                  </a:txBody>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800" dirty="0">
                          <a:solidFill>
                            <a:srgbClr val="001D31"/>
                          </a:solidFill>
                          <a:latin typeface="Times" pitchFamily="2" charset="0"/>
                        </a:rPr>
                        <a:t>产生平均值为</a:t>
                      </a:r>
                      <a:r>
                        <a:rPr lang="en-US" altLang="zh-CN" sz="1800" dirty="0">
                          <a:solidFill>
                            <a:srgbClr val="001D31"/>
                          </a:solidFill>
                          <a:latin typeface="Times" pitchFamily="2" charset="0"/>
                        </a:rPr>
                        <a:t>mu,</a:t>
                      </a:r>
                      <a:r>
                        <a:rPr lang="zh-CN" altLang="en-US" sz="1800" dirty="0">
                          <a:solidFill>
                            <a:srgbClr val="001D31"/>
                          </a:solidFill>
                          <a:latin typeface="Times" pitchFamily="2" charset="0"/>
                        </a:rPr>
                        <a:t> 标准偏差为</a:t>
                      </a:r>
                      <a:r>
                        <a:rPr lang="en-US" altLang="zh-CN" sz="1800" dirty="0">
                          <a:solidFill>
                            <a:srgbClr val="001D31"/>
                          </a:solidFill>
                          <a:latin typeface="Times" pitchFamily="2" charset="0"/>
                        </a:rPr>
                        <a:t>sigma</a:t>
                      </a:r>
                      <a:r>
                        <a:rPr lang="zh-CN" altLang="en-US" sz="1800" dirty="0">
                          <a:solidFill>
                            <a:srgbClr val="001D31"/>
                          </a:solidFill>
                          <a:latin typeface="Times" pitchFamily="2" charset="0"/>
                        </a:rPr>
                        <a:t>的高斯分布随机数</a:t>
                      </a:r>
                    </a:p>
                  </a:txBody>
                  <a:tcPr/>
                </a:tc>
                <a:extLst>
                  <a:ext uri="{0D108BD9-81ED-4DB2-BD59-A6C34878D82A}">
                    <a16:rowId xmlns:a16="http://schemas.microsoft.com/office/drawing/2014/main" val="185622256"/>
                  </a:ext>
                </a:extLst>
              </a:tr>
              <a:tr h="37084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800" dirty="0" err="1">
                          <a:solidFill>
                            <a:srgbClr val="001D31"/>
                          </a:solidFill>
                          <a:latin typeface="Times" pitchFamily="2" charset="0"/>
                        </a:rPr>
                        <a:t>random.expovariate</a:t>
                      </a:r>
                      <a:r>
                        <a:rPr lang="en-US" altLang="zh-CN" sz="1800" dirty="0">
                          <a:solidFill>
                            <a:srgbClr val="001D31"/>
                          </a:solidFill>
                          <a:latin typeface="Times" pitchFamily="2" charset="0"/>
                        </a:rPr>
                        <a:t> (</a:t>
                      </a:r>
                      <a:r>
                        <a:rPr lang="en-US" altLang="zh-CN" sz="1800" dirty="0" err="1">
                          <a:solidFill>
                            <a:srgbClr val="001D31"/>
                          </a:solidFill>
                          <a:latin typeface="Times" pitchFamily="2" charset="0"/>
                        </a:rPr>
                        <a:t>lambd</a:t>
                      </a:r>
                      <a:r>
                        <a:rPr lang="en-US" altLang="zh-CN" sz="1800" dirty="0">
                          <a:solidFill>
                            <a:srgbClr val="001D31"/>
                          </a:solidFill>
                          <a:latin typeface="Times" pitchFamily="2" charset="0"/>
                        </a:rPr>
                        <a:t>)</a:t>
                      </a:r>
                      <a:endParaRPr lang="zh-CN" altLang="en-US" sz="1800" dirty="0">
                        <a:solidFill>
                          <a:srgbClr val="001D31"/>
                        </a:solidFill>
                        <a:latin typeface="Times" pitchFamily="2" charset="0"/>
                      </a:endParaRPr>
                    </a:p>
                    <a:p>
                      <a:pPr algn="l" fontAlgn="ctr">
                        <a:lnSpc>
                          <a:spcPct val="100000"/>
                        </a:lnSpc>
                      </a:pPr>
                      <a:endParaRPr lang="zh-CN" altLang="en-US" sz="1800" dirty="0">
                        <a:solidFill>
                          <a:srgbClr val="001D31"/>
                        </a:solidFill>
                        <a:latin typeface="Times" pitchFamily="2" charset="0"/>
                      </a:endParaRPr>
                    </a:p>
                  </a:txBody>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800" dirty="0">
                          <a:solidFill>
                            <a:srgbClr val="001D31"/>
                          </a:solidFill>
                          <a:latin typeface="Times" pitchFamily="2" charset="0"/>
                        </a:rPr>
                        <a:t>产生平均值为</a:t>
                      </a:r>
                      <a:r>
                        <a:rPr lang="en-US" altLang="zh-CN" sz="1800" dirty="0" err="1">
                          <a:solidFill>
                            <a:srgbClr val="001D31"/>
                          </a:solidFill>
                          <a:latin typeface="Times" pitchFamily="2" charset="0"/>
                        </a:rPr>
                        <a:t>lambd</a:t>
                      </a:r>
                      <a:r>
                        <a:rPr lang="zh-CN" altLang="en-US" sz="1800" dirty="0">
                          <a:solidFill>
                            <a:srgbClr val="001D31"/>
                          </a:solidFill>
                          <a:latin typeface="Times" pitchFamily="2" charset="0"/>
                        </a:rPr>
                        <a:t>的指数分布随机数</a:t>
                      </a:r>
                    </a:p>
                    <a:p>
                      <a:pPr algn="l" fontAlgn="ctr">
                        <a:lnSpc>
                          <a:spcPct val="100000"/>
                        </a:lnSpc>
                      </a:pPr>
                      <a:endParaRPr lang="zh-CN" altLang="en-US" sz="1800" dirty="0">
                        <a:solidFill>
                          <a:srgbClr val="001D31"/>
                        </a:solidFill>
                        <a:latin typeface="Times" pitchFamily="2" charset="0"/>
                      </a:endParaRPr>
                    </a:p>
                  </a:txBody>
                  <a:tcPr/>
                </a:tc>
                <a:extLst>
                  <a:ext uri="{0D108BD9-81ED-4DB2-BD59-A6C34878D82A}">
                    <a16:rowId xmlns:a16="http://schemas.microsoft.com/office/drawing/2014/main" val="2381551000"/>
                  </a:ext>
                </a:extLst>
              </a:tr>
            </a:tbl>
          </a:graphicData>
        </a:graphic>
      </p:graphicFrame>
    </p:spTree>
    <p:extLst>
      <p:ext uri="{BB962C8B-B14F-4D97-AF65-F5344CB8AC3E}">
        <p14:creationId xmlns:p14="http://schemas.microsoft.com/office/powerpoint/2010/main" val="374375586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13" name="混沌现象(4) 主讲人：郝柏林_201242811317.jpg" descr="混沌现象(4) 主讲人：郝柏林_201242811317.jpg"/>
          <p:cNvPicPr>
            <a:picLocks noChangeAspect="1"/>
          </p:cNvPicPr>
          <p:nvPr/>
        </p:nvPicPr>
        <p:blipFill>
          <a:blip r:embed="rId2"/>
          <a:stretch>
            <a:fillRect/>
          </a:stretch>
        </p:blipFill>
        <p:spPr>
          <a:xfrm>
            <a:off x="518636" y="1301306"/>
            <a:ext cx="3643051" cy="2796543"/>
          </a:xfrm>
          <a:prstGeom prst="rect">
            <a:avLst/>
          </a:prstGeom>
          <a:ln w="12700">
            <a:miter lim="400000"/>
          </a:ln>
        </p:spPr>
      </p:pic>
      <p:pic>
        <p:nvPicPr>
          <p:cNvPr id="3" name="Picture 2">
            <a:extLst>
              <a:ext uri="{FF2B5EF4-FFF2-40B4-BE49-F238E27FC236}">
                <a16:creationId xmlns:a16="http://schemas.microsoft.com/office/drawing/2014/main" id="{D089007D-DCF3-680C-3D80-E31E56B67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4922" y="96307"/>
            <a:ext cx="2031550" cy="904674"/>
          </a:xfrm>
          <a:prstGeom prst="rect">
            <a:avLst/>
          </a:prstGeom>
          <a:noFill/>
          <a:extLst>
            <a:ext uri="{909E8E84-426E-40DD-AFC4-6F175D3DCCD1}">
              <a14:hiddenFill xmlns:a14="http://schemas.microsoft.com/office/drawing/2010/main">
                <a:solidFill>
                  <a:srgbClr val="FFFFFF"/>
                </a:solidFill>
              </a14:hiddenFill>
            </a:ext>
          </a:extLst>
        </p:spPr>
      </p:pic>
      <p:sp>
        <p:nvSpPr>
          <p:cNvPr id="14" name="随机数">
            <a:extLst>
              <a:ext uri="{FF2B5EF4-FFF2-40B4-BE49-F238E27FC236}">
                <a16:creationId xmlns:a16="http://schemas.microsoft.com/office/drawing/2014/main" id="{B9363592-20F0-1D55-8F14-67EE65159B46}"/>
              </a:ext>
            </a:extLst>
          </p:cNvPr>
          <p:cNvSpPr txBox="1"/>
          <p:nvPr/>
        </p:nvSpPr>
        <p:spPr>
          <a:xfrm>
            <a:off x="505071" y="303994"/>
            <a:ext cx="5096352" cy="646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ctr">
              <a:spcBef>
                <a:spcPts val="2400"/>
              </a:spcBef>
              <a:defRPr b="0">
                <a:solidFill>
                  <a:srgbClr val="FF0000"/>
                </a:solidFill>
                <a:latin typeface="黑体"/>
                <a:ea typeface="黑体"/>
                <a:cs typeface="黑体"/>
                <a:sym typeface="黑体"/>
              </a:defRPr>
            </a:lvl1pPr>
          </a:lstStyle>
          <a:p>
            <a:pPr algn="l">
              <a:defRPr b="1">
                <a:latin typeface="+mj-lt"/>
                <a:ea typeface="+mj-ea"/>
                <a:cs typeface="+mj-cs"/>
                <a:sym typeface="Times New Roman"/>
              </a:defRPr>
            </a:pPr>
            <a:r>
              <a:rPr lang="zh-CN" altLang="en-US" sz="3600" b="1" dirty="0">
                <a:solidFill>
                  <a:srgbClr val="001D31"/>
                </a:solidFill>
                <a:latin typeface="SimHei" panose="02010609060101010101" pitchFamily="49" charset="-122"/>
                <a:ea typeface="SimHei" panose="02010609060101010101" pitchFamily="49" charset="-122"/>
                <a:cs typeface="+mj-cs"/>
                <a:sym typeface="Verdana"/>
              </a:rPr>
              <a:t>随机模拟：分形产生</a:t>
            </a:r>
            <a:endParaRPr sz="3600" b="1" dirty="0">
              <a:solidFill>
                <a:srgbClr val="001D31"/>
              </a:solidFill>
              <a:latin typeface="SimHei" panose="02010609060101010101" pitchFamily="49" charset="-122"/>
              <a:ea typeface="SimHei" panose="02010609060101010101" pitchFamily="49" charset="-122"/>
              <a:cs typeface="+mj-cs"/>
              <a:sym typeface="Verdana"/>
            </a:endParaRPr>
          </a:p>
        </p:txBody>
      </p:sp>
      <p:sp>
        <p:nvSpPr>
          <p:cNvPr id="15" name="初值：x0 = 0.5; y0 = 0.0">
            <a:extLst>
              <a:ext uri="{FF2B5EF4-FFF2-40B4-BE49-F238E27FC236}">
                <a16:creationId xmlns:a16="http://schemas.microsoft.com/office/drawing/2014/main" id="{115B0FFF-5231-37E7-7DB0-817E42EF931B}"/>
              </a:ext>
            </a:extLst>
          </p:cNvPr>
          <p:cNvSpPr txBox="1"/>
          <p:nvPr/>
        </p:nvSpPr>
        <p:spPr>
          <a:xfrm>
            <a:off x="6185666" y="956487"/>
            <a:ext cx="4608513"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800">
                <a:solidFill>
                  <a:srgbClr val="1C1C1C"/>
                </a:solidFill>
                <a:latin typeface="+mj-lt"/>
                <a:ea typeface="+mj-ea"/>
                <a:cs typeface="+mj-cs"/>
                <a:sym typeface="Times New Roman"/>
              </a:defRPr>
            </a:pPr>
            <a:r>
              <a:rPr sz="2000" b="0" dirty="0">
                <a:latin typeface="黑体"/>
                <a:ea typeface="黑体"/>
                <a:cs typeface="黑体"/>
                <a:sym typeface="黑体"/>
              </a:rPr>
              <a:t>初值：</a:t>
            </a:r>
            <a:r>
              <a:rPr sz="2000" dirty="0"/>
              <a:t>x0 = 0.5; y0 = 0.0</a:t>
            </a:r>
          </a:p>
        </p:txBody>
      </p:sp>
      <p:sp>
        <p:nvSpPr>
          <p:cNvPr id="16" name="x(k+1)  = 0.05*x(k)…">
            <a:extLst>
              <a:ext uri="{FF2B5EF4-FFF2-40B4-BE49-F238E27FC236}">
                <a16:creationId xmlns:a16="http://schemas.microsoft.com/office/drawing/2014/main" id="{F07D58E8-D395-A170-72A6-98200976EEF8}"/>
              </a:ext>
            </a:extLst>
          </p:cNvPr>
          <p:cNvSpPr txBox="1"/>
          <p:nvPr/>
        </p:nvSpPr>
        <p:spPr>
          <a:xfrm>
            <a:off x="4792535" y="1879402"/>
            <a:ext cx="4608513"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defRPr sz="2800">
                <a:solidFill>
                  <a:srgbClr val="1C1C1C"/>
                </a:solidFill>
                <a:latin typeface="+mj-lt"/>
                <a:ea typeface="+mj-ea"/>
                <a:cs typeface="+mj-cs"/>
                <a:sym typeface="Times New Roman"/>
              </a:defRPr>
            </a:pPr>
            <a:r>
              <a:rPr sz="2000" dirty="0"/>
              <a:t>x</a:t>
            </a:r>
            <a:r>
              <a:rPr sz="2000" baseline="30000" dirty="0"/>
              <a:t>(k+1)</a:t>
            </a:r>
            <a:r>
              <a:rPr sz="2000" dirty="0"/>
              <a:t>  = 0.05*x</a:t>
            </a:r>
            <a:r>
              <a:rPr sz="2000" baseline="30000" dirty="0"/>
              <a:t>(k)</a:t>
            </a:r>
            <a:r>
              <a:rPr lang="zh-CN" altLang="en-US" sz="2000" dirty="0"/>
              <a:t>；  </a:t>
            </a:r>
            <a:r>
              <a:rPr sz="2000" dirty="0"/>
              <a:t>y</a:t>
            </a:r>
            <a:r>
              <a:rPr sz="2000" baseline="30000" dirty="0"/>
              <a:t>(k+1) </a:t>
            </a:r>
            <a:r>
              <a:rPr sz="2000" dirty="0"/>
              <a:t>= 0.6*y</a:t>
            </a:r>
            <a:r>
              <a:rPr sz="2000" baseline="30000" dirty="0"/>
              <a:t>(k)</a:t>
            </a:r>
          </a:p>
        </p:txBody>
      </p:sp>
      <p:sp>
        <p:nvSpPr>
          <p:cNvPr id="17" name="x(k+1)  = 0.05*x(k)…">
            <a:extLst>
              <a:ext uri="{FF2B5EF4-FFF2-40B4-BE49-F238E27FC236}">
                <a16:creationId xmlns:a16="http://schemas.microsoft.com/office/drawing/2014/main" id="{F873AB9D-9A51-BC52-8E90-89760FEEBB8C}"/>
              </a:ext>
            </a:extLst>
          </p:cNvPr>
          <p:cNvSpPr txBox="1"/>
          <p:nvPr/>
        </p:nvSpPr>
        <p:spPr>
          <a:xfrm>
            <a:off x="4792535" y="2674257"/>
            <a:ext cx="4608513"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defRPr sz="2800">
                <a:solidFill>
                  <a:srgbClr val="1C1C1C"/>
                </a:solidFill>
                <a:latin typeface="+mj-lt"/>
                <a:ea typeface="+mj-ea"/>
                <a:cs typeface="+mj-cs"/>
                <a:sym typeface="Times New Roman"/>
              </a:defRPr>
            </a:pPr>
            <a:r>
              <a:rPr sz="2000" dirty="0"/>
              <a:t>x</a:t>
            </a:r>
            <a:r>
              <a:rPr sz="2000" baseline="30000" dirty="0"/>
              <a:t>(k+1)</a:t>
            </a:r>
            <a:r>
              <a:rPr sz="2000" dirty="0"/>
              <a:t>  = 0.05*x</a:t>
            </a:r>
            <a:r>
              <a:rPr sz="2000" baseline="30000" dirty="0"/>
              <a:t>(k)</a:t>
            </a:r>
            <a:r>
              <a:rPr lang="zh-CN" altLang="en-US" sz="2000" dirty="0"/>
              <a:t>；</a:t>
            </a:r>
            <a:r>
              <a:rPr sz="2000" dirty="0"/>
              <a:t>y</a:t>
            </a:r>
            <a:r>
              <a:rPr sz="2000" baseline="30000" dirty="0"/>
              <a:t>(k+1) </a:t>
            </a:r>
            <a:r>
              <a:rPr sz="2000" dirty="0"/>
              <a:t>= -0.5*y</a:t>
            </a:r>
            <a:r>
              <a:rPr sz="2000" baseline="30000" dirty="0"/>
              <a:t>(k)</a:t>
            </a:r>
            <a:r>
              <a:rPr sz="2000" dirty="0"/>
              <a:t> + 1.0</a:t>
            </a:r>
          </a:p>
        </p:txBody>
      </p:sp>
      <p:sp>
        <p:nvSpPr>
          <p:cNvPr id="18" name="x(k+1)  = 0.46x(k) - 0.32*y(k)…">
            <a:extLst>
              <a:ext uri="{FF2B5EF4-FFF2-40B4-BE49-F238E27FC236}">
                <a16:creationId xmlns:a16="http://schemas.microsoft.com/office/drawing/2014/main" id="{472A0567-2230-1AA5-D274-6286A2C978C8}"/>
              </a:ext>
            </a:extLst>
          </p:cNvPr>
          <p:cNvSpPr txBox="1"/>
          <p:nvPr/>
        </p:nvSpPr>
        <p:spPr>
          <a:xfrm>
            <a:off x="4816475" y="3484655"/>
            <a:ext cx="6859763"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defRPr sz="2800">
                <a:solidFill>
                  <a:srgbClr val="1C1C1C"/>
                </a:solidFill>
                <a:latin typeface="+mj-lt"/>
                <a:ea typeface="+mj-ea"/>
                <a:cs typeface="+mj-cs"/>
                <a:sym typeface="Times New Roman"/>
              </a:defRPr>
            </a:pPr>
            <a:r>
              <a:rPr sz="2000" dirty="0"/>
              <a:t>x</a:t>
            </a:r>
            <a:r>
              <a:rPr sz="2000" baseline="30000" dirty="0"/>
              <a:t>(k+1)</a:t>
            </a:r>
            <a:r>
              <a:rPr sz="2000" dirty="0"/>
              <a:t>  = 0.46x</a:t>
            </a:r>
            <a:r>
              <a:rPr sz="2000" baseline="30000" dirty="0"/>
              <a:t>(k)</a:t>
            </a:r>
            <a:r>
              <a:rPr sz="2000" dirty="0"/>
              <a:t> - 0.32*y</a:t>
            </a:r>
            <a:r>
              <a:rPr sz="2000" baseline="30000" dirty="0"/>
              <a:t>(k)</a:t>
            </a:r>
            <a:r>
              <a:rPr lang="zh-CN" altLang="en-US" sz="2000" dirty="0"/>
              <a:t>；</a:t>
            </a:r>
            <a:r>
              <a:rPr lang="en-US" altLang="zh-CN" sz="2000" dirty="0"/>
              <a:t> </a:t>
            </a:r>
            <a:r>
              <a:rPr sz="2000" dirty="0"/>
              <a:t>y</a:t>
            </a:r>
            <a:r>
              <a:rPr sz="2000" baseline="30000" dirty="0"/>
              <a:t>(k+1) </a:t>
            </a:r>
            <a:r>
              <a:rPr sz="2000" dirty="0"/>
              <a:t>= 0.39*x</a:t>
            </a:r>
            <a:r>
              <a:rPr sz="2000" baseline="30000" dirty="0"/>
              <a:t>(k)</a:t>
            </a:r>
            <a:r>
              <a:rPr sz="2000" dirty="0"/>
              <a:t> + 0.38*y</a:t>
            </a:r>
            <a:r>
              <a:rPr sz="2000" baseline="30000" dirty="0"/>
              <a:t>(k)</a:t>
            </a:r>
            <a:r>
              <a:rPr sz="2000" dirty="0"/>
              <a:t> +0.6</a:t>
            </a:r>
          </a:p>
        </p:txBody>
      </p:sp>
      <p:sp>
        <p:nvSpPr>
          <p:cNvPr id="19" name="x(k+1)  = 0.47x(k) - 0.15*y(k)…">
            <a:extLst>
              <a:ext uri="{FF2B5EF4-FFF2-40B4-BE49-F238E27FC236}">
                <a16:creationId xmlns:a16="http://schemas.microsoft.com/office/drawing/2014/main" id="{A64681CC-534A-05B3-C2AE-56AEA076A478}"/>
              </a:ext>
            </a:extLst>
          </p:cNvPr>
          <p:cNvSpPr txBox="1"/>
          <p:nvPr/>
        </p:nvSpPr>
        <p:spPr>
          <a:xfrm>
            <a:off x="4909333" y="4220245"/>
            <a:ext cx="6859762"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defRPr sz="2800">
                <a:solidFill>
                  <a:srgbClr val="1C1C1C"/>
                </a:solidFill>
                <a:latin typeface="+mj-lt"/>
                <a:ea typeface="+mj-ea"/>
                <a:cs typeface="+mj-cs"/>
                <a:sym typeface="Times New Roman"/>
              </a:defRPr>
            </a:pPr>
            <a:r>
              <a:rPr sz="2000" dirty="0"/>
              <a:t>x</a:t>
            </a:r>
            <a:r>
              <a:rPr sz="2000" baseline="30000" dirty="0"/>
              <a:t>(k+1)</a:t>
            </a:r>
            <a:r>
              <a:rPr sz="2000" dirty="0"/>
              <a:t>  = 0.47x</a:t>
            </a:r>
            <a:r>
              <a:rPr sz="2000" baseline="30000" dirty="0"/>
              <a:t>(k)</a:t>
            </a:r>
            <a:r>
              <a:rPr sz="2000" dirty="0"/>
              <a:t> - 0.15*y</a:t>
            </a:r>
            <a:r>
              <a:rPr sz="2000" baseline="30000" dirty="0"/>
              <a:t>(k)</a:t>
            </a:r>
            <a:r>
              <a:rPr lang="en-US" sz="2000" dirty="0"/>
              <a:t>;</a:t>
            </a:r>
            <a:r>
              <a:rPr lang="en-US" sz="2000" baseline="30000" dirty="0"/>
              <a:t> </a:t>
            </a:r>
            <a:r>
              <a:rPr sz="2000" dirty="0"/>
              <a:t>y</a:t>
            </a:r>
            <a:r>
              <a:rPr sz="2000" baseline="30000" dirty="0"/>
              <a:t>(k+1) </a:t>
            </a:r>
            <a:r>
              <a:rPr sz="2000" dirty="0"/>
              <a:t>= 0.17*x</a:t>
            </a:r>
            <a:r>
              <a:rPr sz="2000" baseline="30000" dirty="0"/>
              <a:t>(k)</a:t>
            </a:r>
            <a:r>
              <a:rPr sz="2000" dirty="0"/>
              <a:t> + 0.42*y</a:t>
            </a:r>
            <a:r>
              <a:rPr sz="2000" baseline="30000" dirty="0"/>
              <a:t>(k)</a:t>
            </a:r>
            <a:r>
              <a:rPr sz="2000" dirty="0"/>
              <a:t> +1.1</a:t>
            </a:r>
          </a:p>
        </p:txBody>
      </p:sp>
      <p:sp>
        <p:nvSpPr>
          <p:cNvPr id="20" name="x(k+1)  = 0.43x(k) + 0.28*y(k)…">
            <a:extLst>
              <a:ext uri="{FF2B5EF4-FFF2-40B4-BE49-F238E27FC236}">
                <a16:creationId xmlns:a16="http://schemas.microsoft.com/office/drawing/2014/main" id="{D8336FC4-260B-D9EC-0FB7-6637B6BF944E}"/>
              </a:ext>
            </a:extLst>
          </p:cNvPr>
          <p:cNvSpPr txBox="1"/>
          <p:nvPr/>
        </p:nvSpPr>
        <p:spPr>
          <a:xfrm>
            <a:off x="4937909" y="5087342"/>
            <a:ext cx="6963579"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defRPr sz="2800">
                <a:solidFill>
                  <a:srgbClr val="1C1C1C"/>
                </a:solidFill>
                <a:latin typeface="+mj-lt"/>
                <a:ea typeface="+mj-ea"/>
                <a:cs typeface="+mj-cs"/>
                <a:sym typeface="Times New Roman"/>
              </a:defRPr>
            </a:pPr>
            <a:r>
              <a:rPr sz="2000" dirty="0"/>
              <a:t>x</a:t>
            </a:r>
            <a:r>
              <a:rPr sz="2000" baseline="30000" dirty="0"/>
              <a:t>(k+1)</a:t>
            </a:r>
            <a:r>
              <a:rPr sz="2000" dirty="0"/>
              <a:t>  = 0.43x</a:t>
            </a:r>
            <a:r>
              <a:rPr sz="2000" baseline="30000" dirty="0"/>
              <a:t>(k)</a:t>
            </a:r>
            <a:r>
              <a:rPr sz="2000" dirty="0"/>
              <a:t> + 0.28*y</a:t>
            </a:r>
            <a:r>
              <a:rPr sz="2000" baseline="30000" dirty="0"/>
              <a:t>(k)</a:t>
            </a:r>
            <a:r>
              <a:rPr lang="en-US" sz="2000" dirty="0"/>
              <a:t>; </a:t>
            </a:r>
            <a:r>
              <a:rPr sz="2000" dirty="0"/>
              <a:t>y</a:t>
            </a:r>
            <a:r>
              <a:rPr sz="2000" baseline="30000" dirty="0"/>
              <a:t>(k+1) </a:t>
            </a:r>
            <a:r>
              <a:rPr sz="2000" dirty="0"/>
              <a:t>= -0.25*x</a:t>
            </a:r>
            <a:r>
              <a:rPr sz="2000" baseline="30000" dirty="0"/>
              <a:t>(k)</a:t>
            </a:r>
            <a:r>
              <a:rPr sz="2000" dirty="0"/>
              <a:t> + 0.45*y</a:t>
            </a:r>
            <a:r>
              <a:rPr sz="2000" baseline="30000" dirty="0"/>
              <a:t>(k)</a:t>
            </a:r>
            <a:r>
              <a:rPr sz="2000" dirty="0"/>
              <a:t> +1.0</a:t>
            </a:r>
          </a:p>
        </p:txBody>
      </p:sp>
      <p:pic>
        <p:nvPicPr>
          <p:cNvPr id="21" name="image.png" descr="image.png">
            <a:extLst>
              <a:ext uri="{FF2B5EF4-FFF2-40B4-BE49-F238E27FC236}">
                <a16:creationId xmlns:a16="http://schemas.microsoft.com/office/drawing/2014/main" id="{4A767E2B-6A0D-B0BC-D385-7F0D8CE914A7}"/>
              </a:ext>
            </a:extLst>
          </p:cNvPr>
          <p:cNvPicPr>
            <a:picLocks noChangeAspect="1"/>
          </p:cNvPicPr>
          <p:nvPr/>
        </p:nvPicPr>
        <p:blipFill>
          <a:blip r:embed="rId4"/>
          <a:stretch>
            <a:fillRect/>
          </a:stretch>
        </p:blipFill>
        <p:spPr>
          <a:xfrm>
            <a:off x="1033524" y="4497950"/>
            <a:ext cx="2399019" cy="2086499"/>
          </a:xfrm>
          <a:prstGeom prst="rect">
            <a:avLst/>
          </a:prstGeom>
          <a:ln w="12700">
            <a:miter lim="400000"/>
          </a:ln>
        </p:spPr>
      </p:pic>
      <p:sp>
        <p:nvSpPr>
          <p:cNvPr id="22" name="0.1 &lt; rand &lt;= 0.2">
            <a:extLst>
              <a:ext uri="{FF2B5EF4-FFF2-40B4-BE49-F238E27FC236}">
                <a16:creationId xmlns:a16="http://schemas.microsoft.com/office/drawing/2014/main" id="{0C497C44-3F1E-36DE-537D-29519A217E17}"/>
              </a:ext>
            </a:extLst>
          </p:cNvPr>
          <p:cNvSpPr txBox="1"/>
          <p:nvPr/>
        </p:nvSpPr>
        <p:spPr>
          <a:xfrm>
            <a:off x="4486048" y="2249615"/>
            <a:ext cx="2736851"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a:solidFill>
                  <a:srgbClr val="FF0000"/>
                </a:solidFill>
                <a:latin typeface="+mj-lt"/>
                <a:ea typeface="+mj-ea"/>
                <a:cs typeface="+mj-cs"/>
                <a:sym typeface="Times New Roman"/>
              </a:defRPr>
            </a:lvl1pPr>
          </a:lstStyle>
          <a:p>
            <a:r>
              <a:rPr sz="2000" dirty="0"/>
              <a:t>0.1 &lt; rand &lt;= 0.2</a:t>
            </a:r>
          </a:p>
        </p:txBody>
      </p:sp>
      <p:sp>
        <p:nvSpPr>
          <p:cNvPr id="23" name="0.2 &lt; rand &lt;= 0.4">
            <a:extLst>
              <a:ext uri="{FF2B5EF4-FFF2-40B4-BE49-F238E27FC236}">
                <a16:creationId xmlns:a16="http://schemas.microsoft.com/office/drawing/2014/main" id="{5EC13728-F238-0428-BF5B-A9F90607564A}"/>
              </a:ext>
            </a:extLst>
          </p:cNvPr>
          <p:cNvSpPr txBox="1"/>
          <p:nvPr/>
        </p:nvSpPr>
        <p:spPr>
          <a:xfrm>
            <a:off x="4492635" y="3071777"/>
            <a:ext cx="2735263"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a:solidFill>
                  <a:srgbClr val="FF0000"/>
                </a:solidFill>
                <a:latin typeface="+mj-lt"/>
                <a:ea typeface="+mj-ea"/>
                <a:cs typeface="+mj-cs"/>
                <a:sym typeface="Times New Roman"/>
              </a:defRPr>
            </a:lvl1pPr>
          </a:lstStyle>
          <a:p>
            <a:r>
              <a:rPr sz="2000" dirty="0"/>
              <a:t>0.2 &lt; rand &lt;= 0.4</a:t>
            </a:r>
          </a:p>
        </p:txBody>
      </p:sp>
      <p:sp>
        <p:nvSpPr>
          <p:cNvPr id="24" name="0.4 &lt; rand &lt;= 0.6">
            <a:extLst>
              <a:ext uri="{FF2B5EF4-FFF2-40B4-BE49-F238E27FC236}">
                <a16:creationId xmlns:a16="http://schemas.microsoft.com/office/drawing/2014/main" id="{44ABC78D-4BB3-2812-72DA-1E813CBE3CEE}"/>
              </a:ext>
            </a:extLst>
          </p:cNvPr>
          <p:cNvSpPr txBox="1"/>
          <p:nvPr/>
        </p:nvSpPr>
        <p:spPr>
          <a:xfrm>
            <a:off x="4516212" y="3858399"/>
            <a:ext cx="2735263"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a:solidFill>
                  <a:srgbClr val="FF0000"/>
                </a:solidFill>
                <a:latin typeface="+mj-lt"/>
                <a:ea typeface="+mj-ea"/>
                <a:cs typeface="+mj-cs"/>
                <a:sym typeface="Times New Roman"/>
              </a:defRPr>
            </a:lvl1pPr>
          </a:lstStyle>
          <a:p>
            <a:r>
              <a:rPr sz="2000" dirty="0"/>
              <a:t>0.4 &lt; rand &lt;= 0.6</a:t>
            </a:r>
          </a:p>
        </p:txBody>
      </p:sp>
      <p:sp>
        <p:nvSpPr>
          <p:cNvPr id="25" name="0.6 &lt; rand &lt;= 1.0">
            <a:extLst>
              <a:ext uri="{FF2B5EF4-FFF2-40B4-BE49-F238E27FC236}">
                <a16:creationId xmlns:a16="http://schemas.microsoft.com/office/drawing/2014/main" id="{184D7BC7-79B3-4574-F3CD-EEB015DC1894}"/>
              </a:ext>
            </a:extLst>
          </p:cNvPr>
          <p:cNvSpPr txBox="1"/>
          <p:nvPr/>
        </p:nvSpPr>
        <p:spPr>
          <a:xfrm>
            <a:off x="4535499" y="4711062"/>
            <a:ext cx="2735263"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a:solidFill>
                  <a:srgbClr val="FF0000"/>
                </a:solidFill>
                <a:latin typeface="+mj-lt"/>
                <a:ea typeface="+mj-ea"/>
                <a:cs typeface="+mj-cs"/>
                <a:sym typeface="Times New Roman"/>
              </a:defRPr>
            </a:lvl1pPr>
          </a:lstStyle>
          <a:p>
            <a:r>
              <a:rPr sz="2000" dirty="0"/>
              <a:t>0.6 &lt; rand &lt;= </a:t>
            </a:r>
            <a:r>
              <a:rPr lang="en-US" sz="2000" dirty="0"/>
              <a:t>0</a:t>
            </a:r>
            <a:r>
              <a:rPr sz="2000" dirty="0"/>
              <a:t>.</a:t>
            </a:r>
            <a:r>
              <a:rPr lang="en-US" sz="2000" dirty="0"/>
              <a:t>8</a:t>
            </a:r>
            <a:endParaRPr sz="2000" dirty="0"/>
          </a:p>
        </p:txBody>
      </p:sp>
      <p:sp>
        <p:nvSpPr>
          <p:cNvPr id="26" name="0.0 &lt; rand &lt;= 0.1">
            <a:extLst>
              <a:ext uri="{FF2B5EF4-FFF2-40B4-BE49-F238E27FC236}">
                <a16:creationId xmlns:a16="http://schemas.microsoft.com/office/drawing/2014/main" id="{EC843DE9-D9DC-A9FE-2125-F0B7F78207BA}"/>
              </a:ext>
            </a:extLst>
          </p:cNvPr>
          <p:cNvSpPr txBox="1"/>
          <p:nvPr/>
        </p:nvSpPr>
        <p:spPr>
          <a:xfrm>
            <a:off x="4486048" y="1492022"/>
            <a:ext cx="3097213"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a:solidFill>
                  <a:srgbClr val="FF0000"/>
                </a:solidFill>
                <a:latin typeface="+mj-lt"/>
                <a:ea typeface="+mj-ea"/>
                <a:cs typeface="+mj-cs"/>
                <a:sym typeface="Times New Roman"/>
              </a:defRPr>
            </a:lvl1pPr>
          </a:lstStyle>
          <a:p>
            <a:r>
              <a:rPr sz="2000" dirty="0"/>
              <a:t>0.0 &lt; rand &lt;= 0.1</a:t>
            </a:r>
          </a:p>
        </p:txBody>
      </p:sp>
      <p:sp>
        <p:nvSpPr>
          <p:cNvPr id="28" name="x(k+1)  = 0.43x(k) + 0.28*y(k)…">
            <a:extLst>
              <a:ext uri="{FF2B5EF4-FFF2-40B4-BE49-F238E27FC236}">
                <a16:creationId xmlns:a16="http://schemas.microsoft.com/office/drawing/2014/main" id="{37E39DD4-5103-392B-076B-773C8D62B64B}"/>
              </a:ext>
            </a:extLst>
          </p:cNvPr>
          <p:cNvSpPr txBox="1"/>
          <p:nvPr/>
        </p:nvSpPr>
        <p:spPr>
          <a:xfrm>
            <a:off x="4961724" y="6017564"/>
            <a:ext cx="6782604"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defRPr sz="2800">
                <a:solidFill>
                  <a:srgbClr val="1C1C1C"/>
                </a:solidFill>
                <a:latin typeface="+mj-lt"/>
                <a:ea typeface="+mj-ea"/>
                <a:cs typeface="+mj-cs"/>
                <a:sym typeface="Times New Roman"/>
              </a:defRPr>
            </a:pPr>
            <a:r>
              <a:rPr sz="2000" dirty="0"/>
              <a:t>x</a:t>
            </a:r>
            <a:r>
              <a:rPr sz="2000" baseline="30000" dirty="0"/>
              <a:t>(k+1)</a:t>
            </a:r>
            <a:r>
              <a:rPr sz="2000" dirty="0"/>
              <a:t>  = 0.4</a:t>
            </a:r>
            <a:r>
              <a:rPr lang="en-US" sz="2000" dirty="0"/>
              <a:t>2</a:t>
            </a:r>
            <a:r>
              <a:rPr sz="2000" dirty="0"/>
              <a:t>x</a:t>
            </a:r>
            <a:r>
              <a:rPr sz="2000" baseline="30000" dirty="0"/>
              <a:t>(k)</a:t>
            </a:r>
            <a:r>
              <a:rPr sz="2000" dirty="0"/>
              <a:t> + 0.2</a:t>
            </a:r>
            <a:r>
              <a:rPr lang="en-US" sz="2000" dirty="0"/>
              <a:t>6</a:t>
            </a:r>
            <a:r>
              <a:rPr sz="2000" dirty="0"/>
              <a:t>*y</a:t>
            </a:r>
            <a:r>
              <a:rPr sz="2000" baseline="30000" dirty="0"/>
              <a:t>(k)</a:t>
            </a:r>
            <a:r>
              <a:rPr lang="en-US" sz="2000" dirty="0"/>
              <a:t>;  </a:t>
            </a:r>
            <a:r>
              <a:rPr sz="2000" dirty="0"/>
              <a:t>y</a:t>
            </a:r>
            <a:r>
              <a:rPr sz="2000" baseline="30000" dirty="0"/>
              <a:t>(k+1) </a:t>
            </a:r>
            <a:r>
              <a:rPr sz="2000" dirty="0"/>
              <a:t>= -0.</a:t>
            </a:r>
            <a:r>
              <a:rPr lang="en-US" sz="2000" dirty="0"/>
              <a:t>3</a:t>
            </a:r>
            <a:r>
              <a:rPr sz="2000" dirty="0"/>
              <a:t>5*x</a:t>
            </a:r>
            <a:r>
              <a:rPr sz="2000" baseline="30000" dirty="0"/>
              <a:t>(k)</a:t>
            </a:r>
            <a:r>
              <a:rPr sz="2000" dirty="0"/>
              <a:t> + 0.</a:t>
            </a:r>
            <a:r>
              <a:rPr lang="en-US" sz="2000" dirty="0"/>
              <a:t>31</a:t>
            </a:r>
            <a:r>
              <a:rPr sz="2000" dirty="0"/>
              <a:t>*y</a:t>
            </a:r>
            <a:r>
              <a:rPr sz="2000" baseline="30000" dirty="0"/>
              <a:t>(k)</a:t>
            </a:r>
            <a:r>
              <a:rPr sz="2000" dirty="0"/>
              <a:t> +</a:t>
            </a:r>
            <a:r>
              <a:rPr lang="en-US" sz="2000" dirty="0"/>
              <a:t>0</a:t>
            </a:r>
            <a:r>
              <a:rPr sz="2000" dirty="0"/>
              <a:t>.</a:t>
            </a:r>
            <a:r>
              <a:rPr lang="en-US" sz="2000" dirty="0"/>
              <a:t>7</a:t>
            </a:r>
            <a:endParaRPr sz="2000" dirty="0"/>
          </a:p>
        </p:txBody>
      </p:sp>
      <p:sp>
        <p:nvSpPr>
          <p:cNvPr id="29" name="0.6 &lt; rand &lt;= 1.0">
            <a:extLst>
              <a:ext uri="{FF2B5EF4-FFF2-40B4-BE49-F238E27FC236}">
                <a16:creationId xmlns:a16="http://schemas.microsoft.com/office/drawing/2014/main" id="{2A2131FB-E1D6-360D-A88E-49DC95206919}"/>
              </a:ext>
            </a:extLst>
          </p:cNvPr>
          <p:cNvSpPr txBox="1"/>
          <p:nvPr/>
        </p:nvSpPr>
        <p:spPr>
          <a:xfrm>
            <a:off x="4535499" y="5533123"/>
            <a:ext cx="2735263"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a:solidFill>
                  <a:srgbClr val="FF0000"/>
                </a:solidFill>
                <a:latin typeface="+mj-lt"/>
                <a:ea typeface="+mj-ea"/>
                <a:cs typeface="+mj-cs"/>
                <a:sym typeface="Times New Roman"/>
              </a:defRPr>
            </a:lvl1pPr>
          </a:lstStyle>
          <a:p>
            <a:r>
              <a:rPr sz="2000" dirty="0"/>
              <a:t>0.</a:t>
            </a:r>
            <a:r>
              <a:rPr lang="en-US" sz="2000" dirty="0"/>
              <a:t>8</a:t>
            </a:r>
            <a:r>
              <a:rPr sz="2000" dirty="0"/>
              <a:t> &lt; rand &lt;= </a:t>
            </a:r>
            <a:r>
              <a:rPr lang="en-US" sz="2000" dirty="0"/>
              <a:t>1</a:t>
            </a:r>
            <a:r>
              <a:rPr sz="2000" dirty="0"/>
              <a:t>.</a:t>
            </a:r>
            <a:r>
              <a:rPr lang="en-US" sz="2000" dirty="0"/>
              <a:t>0</a:t>
            </a:r>
            <a:endParaRPr sz="2000" dirty="0"/>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69" name="文本框 1">
            <a:extLst>
              <a:ext uri="{FF2B5EF4-FFF2-40B4-BE49-F238E27FC236}">
                <a16:creationId xmlns:a16="http://schemas.microsoft.com/office/drawing/2014/main" id="{A733D7A8-6BD0-414B-B8D5-B3C4B52EBF27}"/>
              </a:ext>
            </a:extLst>
          </p:cNvPr>
          <p:cNvSpPr txBox="1">
            <a:spLocks noChangeArrowheads="1"/>
          </p:cNvSpPr>
          <p:nvPr/>
        </p:nvSpPr>
        <p:spPr bwMode="auto">
          <a:xfrm>
            <a:off x="477947" y="2946010"/>
            <a:ext cx="102941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0"/>
              </a:spcBef>
              <a:buFontTx/>
              <a:buNone/>
            </a:pPr>
            <a:r>
              <a:rPr lang="zh-CN" altLang="en-US" sz="2400" dirty="0">
                <a:solidFill>
                  <a:srgbClr val="FF0000"/>
                </a:solidFill>
                <a:latin typeface="Times New Roman" panose="02020603050405020304" pitchFamily="18" charset="0"/>
                <a:ea typeface="黑体" panose="02010609060101010101" pitchFamily="49" charset="-122"/>
              </a:rPr>
              <a:t>蛋白质序列：</a:t>
            </a:r>
            <a:r>
              <a:rPr lang="en-US" altLang="zh-CN" sz="2400" dirty="0">
                <a:solidFill>
                  <a:srgbClr val="FF0000"/>
                </a:solidFill>
                <a:latin typeface="Times New Roman" panose="02020603050405020304" pitchFamily="18" charset="0"/>
                <a:ea typeface="黑体" panose="02010609060101010101" pitchFamily="49" charset="-122"/>
              </a:rPr>
              <a:t>P</a:t>
            </a:r>
            <a:r>
              <a:rPr lang="en-US" altLang="zh-CN" sz="2400" dirty="0">
                <a:solidFill>
                  <a:srgbClr val="0000FF"/>
                </a:solidFill>
                <a:latin typeface="Times New Roman" panose="02020603050405020304" pitchFamily="18" charset="0"/>
                <a:ea typeface="黑体" panose="02010609060101010101" pitchFamily="49" charset="-122"/>
              </a:rPr>
              <a:t>H</a:t>
            </a:r>
            <a:r>
              <a:rPr lang="en-US" altLang="zh-CN" sz="2400" dirty="0">
                <a:solidFill>
                  <a:srgbClr val="FF0000"/>
                </a:solidFill>
                <a:latin typeface="Times New Roman" panose="02020603050405020304" pitchFamily="18" charset="0"/>
                <a:ea typeface="黑体" panose="02010609060101010101" pitchFamily="49" charset="-122"/>
              </a:rPr>
              <a:t>PPPP</a:t>
            </a:r>
            <a:r>
              <a:rPr lang="en-US" altLang="zh-CN" sz="2400" dirty="0">
                <a:solidFill>
                  <a:srgbClr val="0000FF"/>
                </a:solidFill>
                <a:latin typeface="Times New Roman" panose="02020603050405020304" pitchFamily="18" charset="0"/>
                <a:ea typeface="黑体" panose="02010609060101010101" pitchFamily="49" charset="-122"/>
              </a:rPr>
              <a:t>H</a:t>
            </a:r>
            <a:r>
              <a:rPr lang="en-US" altLang="zh-CN" sz="2400" dirty="0">
                <a:solidFill>
                  <a:srgbClr val="FF0000"/>
                </a:solidFill>
                <a:latin typeface="Times New Roman" panose="02020603050405020304" pitchFamily="18" charset="0"/>
                <a:ea typeface="黑体" panose="02010609060101010101" pitchFamily="49" charset="-122"/>
              </a:rPr>
              <a:t>PP</a:t>
            </a:r>
            <a:r>
              <a:rPr lang="en-US" altLang="zh-CN" sz="2400" dirty="0">
                <a:solidFill>
                  <a:srgbClr val="0000FF"/>
                </a:solidFill>
                <a:latin typeface="Times New Roman" panose="02020603050405020304" pitchFamily="18" charset="0"/>
                <a:ea typeface="黑体" panose="02010609060101010101" pitchFamily="49" charset="-122"/>
              </a:rPr>
              <a:t>H</a:t>
            </a:r>
            <a:r>
              <a:rPr lang="en-US" altLang="zh-CN" sz="2400" dirty="0">
                <a:solidFill>
                  <a:srgbClr val="FF0000"/>
                </a:solidFill>
                <a:latin typeface="Times New Roman" panose="02020603050405020304" pitchFamily="18" charset="0"/>
                <a:ea typeface="黑体" panose="02010609060101010101" pitchFamily="49" charset="-122"/>
              </a:rPr>
              <a:t>PPPP</a:t>
            </a:r>
            <a:r>
              <a:rPr lang="en-US" altLang="zh-CN" sz="2400" dirty="0">
                <a:solidFill>
                  <a:srgbClr val="0000FF"/>
                </a:solidFill>
                <a:latin typeface="Times New Roman" panose="02020603050405020304" pitchFamily="18" charset="0"/>
                <a:ea typeface="黑体" panose="02010609060101010101" pitchFamily="49" charset="-122"/>
              </a:rPr>
              <a:t>H</a:t>
            </a:r>
            <a:r>
              <a:rPr lang="en-US" altLang="zh-CN" sz="2400" dirty="0">
                <a:solidFill>
                  <a:srgbClr val="FF0000"/>
                </a:solidFill>
                <a:latin typeface="Times New Roman" panose="02020603050405020304" pitchFamily="18" charset="0"/>
                <a:ea typeface="黑体" panose="02010609060101010101" pitchFamily="49" charset="-122"/>
              </a:rPr>
              <a:t>PPP</a:t>
            </a:r>
            <a:r>
              <a:rPr lang="en-US" altLang="zh-CN" sz="2400" dirty="0">
                <a:solidFill>
                  <a:srgbClr val="0432FF"/>
                </a:solidFill>
                <a:latin typeface="Times New Roman" panose="02020603050405020304" pitchFamily="18" charset="0"/>
                <a:ea typeface="黑体" panose="02010609060101010101" pitchFamily="49" charset="-122"/>
              </a:rPr>
              <a:t>H</a:t>
            </a:r>
            <a:r>
              <a:rPr lang="en-US" altLang="zh-CN" sz="2400" dirty="0">
                <a:solidFill>
                  <a:srgbClr val="FF0000"/>
                </a:solidFill>
                <a:latin typeface="Times New Roman" panose="02020603050405020304" pitchFamily="18" charset="0"/>
                <a:ea typeface="黑体" panose="02010609060101010101" pitchFamily="49" charset="-122"/>
              </a:rPr>
              <a:t>PP</a:t>
            </a:r>
            <a:r>
              <a:rPr lang="en-US" altLang="zh-CN" sz="2400" dirty="0">
                <a:solidFill>
                  <a:srgbClr val="0432FF"/>
                </a:solidFill>
                <a:latin typeface="Times New Roman" panose="02020603050405020304" pitchFamily="18" charset="0"/>
                <a:ea typeface="黑体" panose="02010609060101010101" pitchFamily="49" charset="-122"/>
              </a:rPr>
              <a:t>HH</a:t>
            </a:r>
            <a:r>
              <a:rPr lang="en-US" altLang="zh-CN" sz="2400" dirty="0">
                <a:solidFill>
                  <a:srgbClr val="FF0000"/>
                </a:solidFill>
                <a:latin typeface="Times New Roman" panose="02020603050405020304" pitchFamily="18" charset="0"/>
                <a:ea typeface="黑体" panose="02010609060101010101" pitchFamily="49" charset="-122"/>
              </a:rPr>
              <a:t>PP</a:t>
            </a:r>
            <a:r>
              <a:rPr lang="en-US" altLang="zh-CN" sz="2400" dirty="0">
                <a:solidFill>
                  <a:srgbClr val="0000FF"/>
                </a:solidFill>
                <a:latin typeface="Times New Roman" panose="02020603050405020304" pitchFamily="18" charset="0"/>
                <a:ea typeface="黑体" panose="02010609060101010101" pitchFamily="49" charset="-122"/>
              </a:rPr>
              <a:t>H</a:t>
            </a:r>
            <a:r>
              <a:rPr lang="en-US" altLang="zh-CN" sz="2400" dirty="0">
                <a:solidFill>
                  <a:srgbClr val="FF0000"/>
                </a:solidFill>
                <a:latin typeface="Times New Roman" panose="02020603050405020304" pitchFamily="18" charset="0"/>
                <a:ea typeface="黑体" panose="02010609060101010101" pitchFamily="49" charset="-122"/>
              </a:rPr>
              <a:t>PPPP</a:t>
            </a:r>
            <a:r>
              <a:rPr lang="en-US" altLang="zh-CN" sz="2400" dirty="0">
                <a:solidFill>
                  <a:srgbClr val="0000FF"/>
                </a:solidFill>
                <a:latin typeface="Times New Roman" panose="02020603050405020304" pitchFamily="18" charset="0"/>
                <a:ea typeface="黑体" panose="02010609060101010101" pitchFamily="49" charset="-122"/>
              </a:rPr>
              <a:t>H</a:t>
            </a:r>
            <a:r>
              <a:rPr lang="en-US" altLang="zh-CN" sz="2400" dirty="0">
                <a:solidFill>
                  <a:srgbClr val="FF0000"/>
                </a:solidFill>
                <a:latin typeface="Times New Roman" panose="02020603050405020304" pitchFamily="18" charset="0"/>
                <a:ea typeface="黑体" panose="02010609060101010101" pitchFamily="49" charset="-122"/>
              </a:rPr>
              <a:t>PPP</a:t>
            </a:r>
            <a:r>
              <a:rPr lang="en-US" altLang="zh-CN" sz="2400" dirty="0">
                <a:solidFill>
                  <a:srgbClr val="0000FF"/>
                </a:solidFill>
                <a:latin typeface="Times New Roman" panose="02020603050405020304" pitchFamily="18" charset="0"/>
                <a:ea typeface="黑体" panose="02010609060101010101" pitchFamily="49" charset="-122"/>
              </a:rPr>
              <a:t>H</a:t>
            </a:r>
            <a:r>
              <a:rPr lang="en-US" altLang="zh-CN" sz="2400" dirty="0">
                <a:solidFill>
                  <a:srgbClr val="FF0000"/>
                </a:solidFill>
                <a:latin typeface="Times New Roman" panose="02020603050405020304" pitchFamily="18" charset="0"/>
                <a:ea typeface="黑体" panose="02010609060101010101" pitchFamily="49" charset="-122"/>
              </a:rPr>
              <a:t>P</a:t>
            </a:r>
            <a:r>
              <a:rPr lang="en-US" altLang="zh-CN" sz="2400" dirty="0">
                <a:solidFill>
                  <a:srgbClr val="0000FF"/>
                </a:solidFill>
                <a:latin typeface="Times New Roman" panose="02020603050405020304" pitchFamily="18" charset="0"/>
                <a:ea typeface="黑体" panose="02010609060101010101" pitchFamily="49" charset="-122"/>
              </a:rPr>
              <a:t>H</a:t>
            </a:r>
            <a:r>
              <a:rPr lang="en-US" altLang="zh-CN" sz="2400" dirty="0">
                <a:solidFill>
                  <a:srgbClr val="FF0000"/>
                </a:solidFill>
                <a:latin typeface="Times New Roman" panose="02020603050405020304" pitchFamily="18" charset="0"/>
                <a:ea typeface="黑体" panose="02010609060101010101" pitchFamily="49" charset="-122"/>
              </a:rPr>
              <a:t>P</a:t>
            </a:r>
            <a:r>
              <a:rPr lang="en-US" altLang="zh-CN" sz="2400" dirty="0">
                <a:solidFill>
                  <a:srgbClr val="0000FF"/>
                </a:solidFill>
                <a:latin typeface="Times New Roman" panose="02020603050405020304" pitchFamily="18" charset="0"/>
                <a:ea typeface="黑体" panose="02010609060101010101" pitchFamily="49" charset="-122"/>
              </a:rPr>
              <a:t>HH</a:t>
            </a:r>
            <a:endParaRPr lang="zh-CN" altLang="en-US" sz="2400" dirty="0">
              <a:solidFill>
                <a:srgbClr val="0000FF"/>
              </a:solidFill>
              <a:latin typeface="Times New Roman" panose="02020603050405020304" pitchFamily="18" charset="0"/>
              <a:ea typeface="黑体" panose="02010609060101010101" pitchFamily="49" charset="-122"/>
            </a:endParaRPr>
          </a:p>
        </p:txBody>
      </p:sp>
      <p:sp>
        <p:nvSpPr>
          <p:cNvPr id="32872" name="文本框 4">
            <a:extLst>
              <a:ext uri="{FF2B5EF4-FFF2-40B4-BE49-F238E27FC236}">
                <a16:creationId xmlns:a16="http://schemas.microsoft.com/office/drawing/2014/main" id="{EDD4C947-79DC-CD4D-98C1-A173C5462C86}"/>
              </a:ext>
            </a:extLst>
          </p:cNvPr>
          <p:cNvSpPr txBox="1">
            <a:spLocks noChangeArrowheads="1"/>
          </p:cNvSpPr>
          <p:nvPr/>
        </p:nvSpPr>
        <p:spPr bwMode="auto">
          <a:xfrm>
            <a:off x="871623" y="3674996"/>
            <a:ext cx="2758184"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0"/>
              </a:spcBef>
              <a:buFontTx/>
              <a:buNone/>
            </a:pPr>
            <a:r>
              <a:rPr lang="en-US" altLang="zh-CN" sz="2400" dirty="0" err="1">
                <a:solidFill>
                  <a:srgbClr val="1C1C1C"/>
                </a:solidFill>
                <a:latin typeface="Times" pitchFamily="2" charset="0"/>
                <a:ea typeface="黑体" panose="02010609060101010101" pitchFamily="49" charset="-122"/>
              </a:rPr>
              <a:t>E</a:t>
            </a:r>
            <a:r>
              <a:rPr lang="en-US" altLang="zh-CN" sz="2400" baseline="-25000" dirty="0" err="1">
                <a:solidFill>
                  <a:srgbClr val="1C1C1C"/>
                </a:solidFill>
                <a:latin typeface="Times" pitchFamily="2" charset="0"/>
                <a:ea typeface="黑体" panose="02010609060101010101" pitchFamily="49" charset="-122"/>
              </a:rPr>
              <a:t>i,j</a:t>
            </a:r>
            <a:r>
              <a:rPr lang="en-US" altLang="zh-CN" sz="2400" dirty="0">
                <a:solidFill>
                  <a:srgbClr val="1C1C1C"/>
                </a:solidFill>
                <a:latin typeface="Times" pitchFamily="2" charset="0"/>
                <a:ea typeface="黑体" panose="02010609060101010101" pitchFamily="49" charset="-122"/>
              </a:rPr>
              <a:t>= -1.0, if H-H;</a:t>
            </a:r>
          </a:p>
          <a:p>
            <a:pPr>
              <a:spcBef>
                <a:spcPct val="0"/>
              </a:spcBef>
              <a:buFontTx/>
              <a:buNone/>
            </a:pPr>
            <a:r>
              <a:rPr lang="en-US" altLang="zh-CN" sz="2400" dirty="0" err="1">
                <a:solidFill>
                  <a:srgbClr val="1C1C1C"/>
                </a:solidFill>
                <a:latin typeface="Times" pitchFamily="2" charset="0"/>
                <a:ea typeface="黑体" panose="02010609060101010101" pitchFamily="49" charset="-122"/>
              </a:rPr>
              <a:t>E</a:t>
            </a:r>
            <a:r>
              <a:rPr lang="en-US" altLang="zh-CN" sz="2400" baseline="-25000" dirty="0" err="1">
                <a:solidFill>
                  <a:srgbClr val="1C1C1C"/>
                </a:solidFill>
                <a:latin typeface="Times" pitchFamily="2" charset="0"/>
                <a:ea typeface="黑体" panose="02010609060101010101" pitchFamily="49" charset="-122"/>
              </a:rPr>
              <a:t>i,j</a:t>
            </a:r>
            <a:r>
              <a:rPr lang="en-US" altLang="zh-CN" sz="2400" dirty="0">
                <a:solidFill>
                  <a:srgbClr val="1C1C1C"/>
                </a:solidFill>
                <a:latin typeface="Times" pitchFamily="2" charset="0"/>
                <a:ea typeface="黑体" panose="02010609060101010101" pitchFamily="49" charset="-122"/>
              </a:rPr>
              <a:t>= -0.5, if P-P; </a:t>
            </a:r>
          </a:p>
          <a:p>
            <a:pPr>
              <a:spcBef>
                <a:spcPct val="0"/>
              </a:spcBef>
              <a:buFontTx/>
              <a:buNone/>
            </a:pPr>
            <a:r>
              <a:rPr lang="en-US" altLang="zh-CN" sz="2400" dirty="0" err="1">
                <a:solidFill>
                  <a:srgbClr val="1C1C1C"/>
                </a:solidFill>
                <a:latin typeface="Times" pitchFamily="2" charset="0"/>
                <a:ea typeface="黑体" panose="02010609060101010101" pitchFamily="49" charset="-122"/>
              </a:rPr>
              <a:t>E</a:t>
            </a:r>
            <a:r>
              <a:rPr lang="en-US" altLang="zh-CN" sz="2400" baseline="-25000" dirty="0" err="1">
                <a:solidFill>
                  <a:srgbClr val="1C1C1C"/>
                </a:solidFill>
                <a:latin typeface="Times" pitchFamily="2" charset="0"/>
                <a:ea typeface="黑体" panose="02010609060101010101" pitchFamily="49" charset="-122"/>
              </a:rPr>
              <a:t>i,j</a:t>
            </a:r>
            <a:r>
              <a:rPr lang="en-US" altLang="zh-CN" sz="2400" dirty="0">
                <a:solidFill>
                  <a:srgbClr val="1C1C1C"/>
                </a:solidFill>
                <a:latin typeface="Times" pitchFamily="2" charset="0"/>
                <a:ea typeface="黑体" panose="02010609060101010101" pitchFamily="49" charset="-122"/>
              </a:rPr>
              <a:t>=  0, if H-P.</a:t>
            </a:r>
          </a:p>
          <a:p>
            <a:pPr>
              <a:spcBef>
                <a:spcPct val="0"/>
              </a:spcBef>
              <a:buFontTx/>
              <a:buNone/>
            </a:pPr>
            <a:r>
              <a:rPr lang="en-US" altLang="zh-CN" sz="2400" dirty="0">
                <a:solidFill>
                  <a:srgbClr val="1C1C1C"/>
                </a:solidFill>
                <a:latin typeface="Times" pitchFamily="2" charset="0"/>
                <a:ea typeface="黑体" panose="02010609060101010101" pitchFamily="49" charset="-122"/>
              </a:rPr>
              <a:t>E</a:t>
            </a:r>
            <a:r>
              <a:rPr lang="en-US" altLang="zh-CN" sz="2400" baseline="-25000" dirty="0">
                <a:solidFill>
                  <a:srgbClr val="1C1C1C"/>
                </a:solidFill>
                <a:latin typeface="Times" pitchFamily="2" charset="0"/>
                <a:ea typeface="黑体" panose="02010609060101010101" pitchFamily="49" charset="-122"/>
              </a:rPr>
              <a:t>i,i+1</a:t>
            </a:r>
            <a:r>
              <a:rPr lang="en-US" altLang="zh-CN" sz="2400" dirty="0">
                <a:solidFill>
                  <a:srgbClr val="1C1C1C"/>
                </a:solidFill>
                <a:latin typeface="Times" pitchFamily="2" charset="0"/>
                <a:ea typeface="黑体" panose="02010609060101010101" pitchFamily="49" charset="-122"/>
              </a:rPr>
              <a:t> = 0</a:t>
            </a:r>
          </a:p>
        </p:txBody>
      </p:sp>
      <p:sp>
        <p:nvSpPr>
          <p:cNvPr id="32873" name="文本框 5">
            <a:extLst>
              <a:ext uri="{FF2B5EF4-FFF2-40B4-BE49-F238E27FC236}">
                <a16:creationId xmlns:a16="http://schemas.microsoft.com/office/drawing/2014/main" id="{137FDFB3-D8AC-7A48-A799-98E8CFD4078D}"/>
              </a:ext>
            </a:extLst>
          </p:cNvPr>
          <p:cNvSpPr txBox="1">
            <a:spLocks noChangeArrowheads="1"/>
          </p:cNvSpPr>
          <p:nvPr/>
        </p:nvSpPr>
        <p:spPr bwMode="auto">
          <a:xfrm>
            <a:off x="477947" y="348132"/>
            <a:ext cx="602286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ts val="2400"/>
              </a:spcBef>
              <a:buNone/>
              <a:defRPr b="1">
                <a:latin typeface="+mj-lt"/>
                <a:ea typeface="+mj-ea"/>
                <a:cs typeface="+mj-cs"/>
                <a:sym typeface="Times New Roman"/>
              </a:defRPr>
            </a:pPr>
            <a:r>
              <a:rPr lang="zh-CN" altLang="en-US" sz="3600" dirty="0">
                <a:solidFill>
                  <a:srgbClr val="001D31"/>
                </a:solidFill>
                <a:latin typeface="SimHei" panose="02010609060101010101" pitchFamily="49" charset="-122"/>
                <a:ea typeface="SimHei" panose="02010609060101010101" pitchFamily="49" charset="-122"/>
                <a:cs typeface="+mj-cs"/>
                <a:sym typeface="黑体"/>
              </a:rPr>
              <a:t>蛋白质折叠与自回避行走</a:t>
            </a:r>
          </a:p>
        </p:txBody>
      </p:sp>
      <p:sp>
        <p:nvSpPr>
          <p:cNvPr id="32900" name="文本框 1">
            <a:extLst>
              <a:ext uri="{FF2B5EF4-FFF2-40B4-BE49-F238E27FC236}">
                <a16:creationId xmlns:a16="http://schemas.microsoft.com/office/drawing/2014/main" id="{04691024-9CC5-6F42-B069-8A1DE9C9B1E3}"/>
              </a:ext>
            </a:extLst>
          </p:cNvPr>
          <p:cNvSpPr txBox="1">
            <a:spLocks noChangeArrowheads="1"/>
          </p:cNvSpPr>
          <p:nvPr/>
        </p:nvSpPr>
        <p:spPr bwMode="auto">
          <a:xfrm>
            <a:off x="677575" y="5449011"/>
            <a:ext cx="368273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0"/>
              </a:spcBef>
              <a:buFontTx/>
              <a:buNone/>
            </a:pPr>
            <a:r>
              <a:rPr lang="zh-CN" altLang="en-US" sz="2400" dirty="0">
                <a:solidFill>
                  <a:srgbClr val="0432FF"/>
                </a:solidFill>
                <a:latin typeface="Times New Roman" panose="02020603050405020304" pitchFamily="18" charset="0"/>
                <a:ea typeface="黑体" panose="02010609060101010101" pitchFamily="49" charset="-122"/>
              </a:rPr>
              <a:t>通过</a:t>
            </a:r>
            <a:r>
              <a:rPr lang="en-US" altLang="zh-CN" sz="2400" dirty="0">
                <a:solidFill>
                  <a:srgbClr val="0432FF"/>
                </a:solidFill>
                <a:latin typeface="Times New Roman" panose="02020603050405020304" pitchFamily="18" charset="0"/>
                <a:ea typeface="黑体" panose="02010609060101010101" pitchFamily="49" charset="-122"/>
              </a:rPr>
              <a:t>MC</a:t>
            </a:r>
            <a:r>
              <a:rPr lang="zh-CN" altLang="en-US" sz="2400" dirty="0">
                <a:solidFill>
                  <a:srgbClr val="0432FF"/>
                </a:solidFill>
                <a:latin typeface="Times New Roman" panose="02020603050405020304" pitchFamily="18" charset="0"/>
                <a:ea typeface="黑体" panose="02010609060101010101" pitchFamily="49" charset="-122"/>
              </a:rPr>
              <a:t>模拟找到能量最低的构象</a:t>
            </a:r>
            <a:r>
              <a:rPr lang="en-US" altLang="zh-CN" sz="2400" dirty="0">
                <a:solidFill>
                  <a:srgbClr val="0432FF"/>
                </a:solidFill>
                <a:latin typeface="Times New Roman" panose="02020603050405020304" pitchFamily="18" charset="0"/>
                <a:ea typeface="黑体" panose="02010609060101010101" pitchFamily="49" charset="-122"/>
              </a:rPr>
              <a:t>!</a:t>
            </a:r>
            <a:endParaRPr lang="zh-CN" altLang="en-US" sz="2400" dirty="0">
              <a:solidFill>
                <a:srgbClr val="0432FF"/>
              </a:solidFill>
              <a:latin typeface="Times New Roman" panose="02020603050405020304" pitchFamily="18" charset="0"/>
              <a:ea typeface="黑体" panose="02010609060101010101" pitchFamily="49" charset="-122"/>
            </a:endParaRPr>
          </a:p>
        </p:txBody>
      </p:sp>
      <p:pic>
        <p:nvPicPr>
          <p:cNvPr id="2" name="Picture 2">
            <a:extLst>
              <a:ext uri="{FF2B5EF4-FFF2-40B4-BE49-F238E27FC236}">
                <a16:creationId xmlns:a16="http://schemas.microsoft.com/office/drawing/2014/main" id="{DAE4EFFE-FF43-DBFC-959C-D2E97391C4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450" y="0"/>
            <a:ext cx="2031550" cy="904674"/>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a:extLst>
              <a:ext uri="{FF2B5EF4-FFF2-40B4-BE49-F238E27FC236}">
                <a16:creationId xmlns:a16="http://schemas.microsoft.com/office/drawing/2014/main" id="{38A896D2-5457-A1BA-B627-AD49A66158C1}"/>
              </a:ext>
            </a:extLst>
          </p:cNvPr>
          <p:cNvPicPr>
            <a:picLocks noChangeAspect="1"/>
          </p:cNvPicPr>
          <p:nvPr/>
        </p:nvPicPr>
        <p:blipFill>
          <a:blip r:embed="rId3"/>
          <a:stretch>
            <a:fillRect/>
          </a:stretch>
        </p:blipFill>
        <p:spPr>
          <a:xfrm>
            <a:off x="4522861" y="3529594"/>
            <a:ext cx="3146277" cy="2909381"/>
          </a:xfrm>
          <a:prstGeom prst="rect">
            <a:avLst/>
          </a:prstGeom>
        </p:spPr>
      </p:pic>
      <p:sp>
        <p:nvSpPr>
          <p:cNvPr id="16" name="内容占位符 2">
            <a:extLst>
              <a:ext uri="{FF2B5EF4-FFF2-40B4-BE49-F238E27FC236}">
                <a16:creationId xmlns:a16="http://schemas.microsoft.com/office/drawing/2014/main" id="{5504C0B9-151E-345B-0E3F-13646AFF52EF}"/>
              </a:ext>
            </a:extLst>
          </p:cNvPr>
          <p:cNvSpPr txBox="1">
            <a:spLocks/>
          </p:cNvSpPr>
          <p:nvPr/>
        </p:nvSpPr>
        <p:spPr>
          <a:xfrm>
            <a:off x="9215018" y="2566101"/>
            <a:ext cx="1503109" cy="379910"/>
          </a:xfrm>
          <a:prstGeom prst="rect">
            <a:avLst/>
          </a:prstGeom>
        </p:spPr>
        <p:txBody>
          <a:bodyPr/>
          <a:lstStyle>
            <a:lvl1pPr marL="342900" marR="0" indent="-342900" algn="l" defTabSz="914400" rtl="0" latinLnBrk="0">
              <a:lnSpc>
                <a:spcPct val="100000"/>
              </a:lnSpc>
              <a:spcBef>
                <a:spcPts val="700"/>
              </a:spcBef>
              <a:spcAft>
                <a:spcPts val="0"/>
              </a:spcAft>
              <a:buClrTx/>
              <a:buSzPct val="100000"/>
              <a:buFontTx/>
              <a:buChar char="»"/>
              <a:tabLst/>
              <a:defRPr sz="3200" b="0" i="0" u="none" strike="noStrike" cap="none" spc="0" baseline="0">
                <a:ln>
                  <a:noFill/>
                </a:ln>
                <a:solidFill>
                  <a:srgbClr val="006699"/>
                </a:solidFill>
                <a:uFillTx/>
                <a:latin typeface="Verdana"/>
                <a:ea typeface="Verdana"/>
                <a:cs typeface="Verdana"/>
                <a:sym typeface="Verdana"/>
              </a:defRPr>
            </a:lvl1pPr>
            <a:lvl2pPr marL="783771" marR="0" indent="-326571" algn="l" defTabSz="914400" rtl="0" latinLnBrk="0">
              <a:lnSpc>
                <a:spcPct val="100000"/>
              </a:lnSpc>
              <a:spcBef>
                <a:spcPts val="700"/>
              </a:spcBef>
              <a:spcAft>
                <a:spcPts val="0"/>
              </a:spcAft>
              <a:buClrTx/>
              <a:buSzPct val="100000"/>
              <a:buFontTx/>
              <a:buChar char="–"/>
              <a:tabLst/>
              <a:defRPr sz="3200" b="0" i="0" u="none" strike="noStrike" cap="none" spc="0" baseline="0">
                <a:ln>
                  <a:noFill/>
                </a:ln>
                <a:solidFill>
                  <a:srgbClr val="006699"/>
                </a:solidFill>
                <a:uFillTx/>
                <a:latin typeface="Verdana"/>
                <a:ea typeface="Verdana"/>
                <a:cs typeface="Verdana"/>
                <a:sym typeface="Verdana"/>
              </a:defRPr>
            </a:lvl2pPr>
            <a:lvl3pPr marL="1219200" marR="0" indent="-304800" algn="l" defTabSz="914400" rtl="0" latinLnBrk="0">
              <a:lnSpc>
                <a:spcPct val="100000"/>
              </a:lnSpc>
              <a:spcBef>
                <a:spcPts val="700"/>
              </a:spcBef>
              <a:spcAft>
                <a:spcPts val="0"/>
              </a:spcAft>
              <a:buClrTx/>
              <a:buSzPct val="100000"/>
              <a:buFontTx/>
              <a:buChar char="•"/>
              <a:tabLst/>
              <a:defRPr sz="3200" b="0" i="0" u="none" strike="noStrike" cap="none" spc="0" baseline="0">
                <a:ln>
                  <a:noFill/>
                </a:ln>
                <a:solidFill>
                  <a:srgbClr val="006699"/>
                </a:solidFill>
                <a:uFillTx/>
                <a:latin typeface="Verdana"/>
                <a:ea typeface="Verdana"/>
                <a:cs typeface="Verdana"/>
                <a:sym typeface="Verdana"/>
              </a:defRPr>
            </a:lvl3pPr>
            <a:lvl4pPr marL="1737360" marR="0" indent="-365760" algn="l" defTabSz="914400" rtl="0" latinLnBrk="0">
              <a:lnSpc>
                <a:spcPct val="100000"/>
              </a:lnSpc>
              <a:spcBef>
                <a:spcPts val="700"/>
              </a:spcBef>
              <a:spcAft>
                <a:spcPts val="0"/>
              </a:spcAft>
              <a:buClrTx/>
              <a:buSzPct val="100000"/>
              <a:buFontTx/>
              <a:buChar char="–"/>
              <a:tabLst/>
              <a:defRPr sz="3200" b="0" i="0" u="none" strike="noStrike" cap="none" spc="0" baseline="0">
                <a:ln>
                  <a:noFill/>
                </a:ln>
                <a:solidFill>
                  <a:srgbClr val="006699"/>
                </a:solidFill>
                <a:uFillTx/>
                <a:latin typeface="Verdana"/>
                <a:ea typeface="Verdana"/>
                <a:cs typeface="Verdana"/>
                <a:sym typeface="Verdana"/>
              </a:defRPr>
            </a:lvl4pPr>
            <a:lvl5pPr marL="2235200" marR="0" indent="-406400" algn="l" defTabSz="914400" rtl="0" latinLnBrk="0">
              <a:lnSpc>
                <a:spcPct val="100000"/>
              </a:lnSpc>
              <a:spcBef>
                <a:spcPts val="700"/>
              </a:spcBef>
              <a:spcAft>
                <a:spcPts val="0"/>
              </a:spcAft>
              <a:buClrTx/>
              <a:buSzPct val="100000"/>
              <a:buFontTx/>
              <a:buChar char="»"/>
              <a:tabLst/>
              <a:defRPr sz="3200" b="0" i="0" u="none" strike="noStrike" cap="none" spc="0" baseline="0">
                <a:ln>
                  <a:noFill/>
                </a:ln>
                <a:solidFill>
                  <a:srgbClr val="006699"/>
                </a:solidFill>
                <a:uFillTx/>
                <a:latin typeface="Verdana"/>
                <a:ea typeface="Verdana"/>
                <a:cs typeface="Verdana"/>
                <a:sym typeface="Verdana"/>
              </a:defRPr>
            </a:lvl5pPr>
            <a:lvl6pPr marL="2692400" marR="0" indent="-406400" algn="l" defTabSz="914400" rtl="0" latinLnBrk="0">
              <a:lnSpc>
                <a:spcPct val="100000"/>
              </a:lnSpc>
              <a:spcBef>
                <a:spcPts val="700"/>
              </a:spcBef>
              <a:spcAft>
                <a:spcPts val="0"/>
              </a:spcAft>
              <a:buClrTx/>
              <a:buSzPct val="100000"/>
              <a:buFontTx/>
              <a:buChar char=""/>
              <a:tabLst/>
              <a:defRPr sz="3200" b="0" i="0" u="none" strike="noStrike" cap="none" spc="0" baseline="0">
                <a:ln>
                  <a:noFill/>
                </a:ln>
                <a:solidFill>
                  <a:srgbClr val="006699"/>
                </a:solidFill>
                <a:uFillTx/>
                <a:latin typeface="Verdana"/>
                <a:ea typeface="Verdana"/>
                <a:cs typeface="Verdana"/>
                <a:sym typeface="Verdana"/>
              </a:defRPr>
            </a:lvl6pPr>
            <a:lvl7pPr marL="3149600" marR="0" indent="-406400" algn="l" defTabSz="914400" rtl="0" latinLnBrk="0">
              <a:lnSpc>
                <a:spcPct val="100000"/>
              </a:lnSpc>
              <a:spcBef>
                <a:spcPts val="700"/>
              </a:spcBef>
              <a:spcAft>
                <a:spcPts val="0"/>
              </a:spcAft>
              <a:buClrTx/>
              <a:buSzPct val="100000"/>
              <a:buFontTx/>
              <a:buChar char=""/>
              <a:tabLst/>
              <a:defRPr sz="3200" b="0" i="0" u="none" strike="noStrike" cap="none" spc="0" baseline="0">
                <a:ln>
                  <a:noFill/>
                </a:ln>
                <a:solidFill>
                  <a:srgbClr val="006699"/>
                </a:solidFill>
                <a:uFillTx/>
                <a:latin typeface="Verdana"/>
                <a:ea typeface="Verdana"/>
                <a:cs typeface="Verdana"/>
                <a:sym typeface="Verdana"/>
              </a:defRPr>
            </a:lvl7pPr>
            <a:lvl8pPr marL="3606800" marR="0" indent="-406400" algn="l" defTabSz="914400" rtl="0" latinLnBrk="0">
              <a:lnSpc>
                <a:spcPct val="100000"/>
              </a:lnSpc>
              <a:spcBef>
                <a:spcPts val="700"/>
              </a:spcBef>
              <a:spcAft>
                <a:spcPts val="0"/>
              </a:spcAft>
              <a:buClrTx/>
              <a:buSzPct val="100000"/>
              <a:buFontTx/>
              <a:buChar char=""/>
              <a:tabLst/>
              <a:defRPr sz="3200" b="0" i="0" u="none" strike="noStrike" cap="none" spc="0" baseline="0">
                <a:ln>
                  <a:noFill/>
                </a:ln>
                <a:solidFill>
                  <a:srgbClr val="006699"/>
                </a:solidFill>
                <a:uFillTx/>
                <a:latin typeface="Verdana"/>
                <a:ea typeface="Verdana"/>
                <a:cs typeface="Verdana"/>
                <a:sym typeface="Verdana"/>
              </a:defRPr>
            </a:lvl8pPr>
            <a:lvl9pPr marL="4064000" marR="0" indent="-406400" algn="l" defTabSz="914400" rtl="0" latinLnBrk="0">
              <a:lnSpc>
                <a:spcPct val="100000"/>
              </a:lnSpc>
              <a:spcBef>
                <a:spcPts val="700"/>
              </a:spcBef>
              <a:spcAft>
                <a:spcPts val="0"/>
              </a:spcAft>
              <a:buClrTx/>
              <a:buSzPct val="100000"/>
              <a:buFontTx/>
              <a:buChar char=""/>
              <a:tabLst/>
              <a:defRPr sz="3200" b="0" i="0" u="none" strike="noStrike" cap="none" spc="0" baseline="0">
                <a:ln>
                  <a:noFill/>
                </a:ln>
                <a:solidFill>
                  <a:srgbClr val="006699"/>
                </a:solidFill>
                <a:uFillTx/>
                <a:latin typeface="Verdana"/>
                <a:ea typeface="Verdana"/>
                <a:cs typeface="Verdana"/>
                <a:sym typeface="Verdana"/>
              </a:defRPr>
            </a:lvl9pPr>
          </a:lstStyle>
          <a:p>
            <a:pPr marL="0" indent="0" hangingPunct="1">
              <a:buFontTx/>
              <a:buNone/>
            </a:pPr>
            <a:r>
              <a:rPr lang="en-US" altLang="zh-CN" sz="1600" dirty="0">
                <a:solidFill>
                  <a:srgbClr val="010800"/>
                </a:solidFill>
                <a:latin typeface="Arial" panose="020B0604020202020204" pitchFamily="34" charset="0"/>
                <a:cs typeface="Arial" panose="020B0604020202020204" pitchFamily="34" charset="0"/>
              </a:rPr>
              <a:t>C. Anfinsen</a:t>
            </a:r>
          </a:p>
        </p:txBody>
      </p:sp>
      <p:pic>
        <p:nvPicPr>
          <p:cNvPr id="17" name="图片 16" descr="471px-Christian_B._Anfinsen,_NIH_portrait,_1969.jpg">
            <a:extLst>
              <a:ext uri="{FF2B5EF4-FFF2-40B4-BE49-F238E27FC236}">
                <a16:creationId xmlns:a16="http://schemas.microsoft.com/office/drawing/2014/main" id="{5F6A1739-E62B-0DD0-1ECC-85C19C9A024E}"/>
              </a:ext>
            </a:extLst>
          </p:cNvPr>
          <p:cNvPicPr>
            <a:picLocks noChangeAspect="1"/>
          </p:cNvPicPr>
          <p:nvPr/>
        </p:nvPicPr>
        <p:blipFill>
          <a:blip r:embed="rId4" cstate="print"/>
          <a:stretch>
            <a:fillRect/>
          </a:stretch>
        </p:blipFill>
        <p:spPr>
          <a:xfrm>
            <a:off x="9215018" y="1084383"/>
            <a:ext cx="1176744" cy="1499037"/>
          </a:xfrm>
          <a:prstGeom prst="rect">
            <a:avLst/>
          </a:prstGeom>
        </p:spPr>
      </p:pic>
      <p:sp>
        <p:nvSpPr>
          <p:cNvPr id="18" name="TextBox 23">
            <a:extLst>
              <a:ext uri="{FF2B5EF4-FFF2-40B4-BE49-F238E27FC236}">
                <a16:creationId xmlns:a16="http://schemas.microsoft.com/office/drawing/2014/main" id="{4F3FD477-13C7-823A-A68D-A345DDA2AAEE}"/>
              </a:ext>
            </a:extLst>
          </p:cNvPr>
          <p:cNvSpPr txBox="1"/>
          <p:nvPr/>
        </p:nvSpPr>
        <p:spPr>
          <a:xfrm>
            <a:off x="4755658" y="1498923"/>
            <a:ext cx="4265888" cy="873957"/>
          </a:xfrm>
          <a:prstGeom prst="rect">
            <a:avLst/>
          </a:prstGeom>
          <a:noFill/>
        </p:spPr>
        <p:txBody>
          <a:bodyPr wrap="square" rtlCol="0">
            <a:spAutoFit/>
          </a:bodyPr>
          <a:lstStyle/>
          <a:p>
            <a:pPr marL="342900" indent="-342900" algn="l">
              <a:lnSpc>
                <a:spcPct val="150000"/>
              </a:lnSpc>
              <a:buFont typeface="Wingdings" pitchFamily="2" charset="2"/>
              <a:buChar char="Ø"/>
            </a:pPr>
            <a:r>
              <a:rPr lang="zh-CN" altLang="en-US" sz="1800" dirty="0">
                <a:solidFill>
                  <a:srgbClr val="001D31"/>
                </a:solidFill>
                <a:latin typeface="Arial" panose="020B0604020202020204" pitchFamily="34" charset="0"/>
                <a:cs typeface="Arial" panose="020B0604020202020204" pitchFamily="34" charset="0"/>
              </a:rPr>
              <a:t>一级序列决定了三维结构；</a:t>
            </a:r>
            <a:endParaRPr lang="en-US" altLang="zh-CN" sz="1800" dirty="0">
              <a:solidFill>
                <a:srgbClr val="001D31"/>
              </a:solidFill>
              <a:latin typeface="Arial" panose="020B0604020202020204" pitchFamily="34" charset="0"/>
              <a:cs typeface="Arial" panose="020B0604020202020204" pitchFamily="34" charset="0"/>
            </a:endParaRPr>
          </a:p>
          <a:p>
            <a:pPr marL="342900" indent="-342900" algn="l">
              <a:lnSpc>
                <a:spcPct val="150000"/>
              </a:lnSpc>
              <a:buFont typeface="Wingdings" pitchFamily="2" charset="2"/>
              <a:buChar char="Ø"/>
            </a:pPr>
            <a:r>
              <a:rPr lang="zh-CN" altLang="en-US" sz="1800" dirty="0">
                <a:solidFill>
                  <a:srgbClr val="001D31"/>
                </a:solidFill>
                <a:latin typeface="Arial" panose="020B0604020202020204" pitchFamily="34" charset="0"/>
                <a:cs typeface="Arial" panose="020B0604020202020204" pitchFamily="34" charset="0"/>
              </a:rPr>
              <a:t>天然三维结构对应自由能最低的状态</a:t>
            </a:r>
            <a:endParaRPr lang="en-US" sz="1800" dirty="0">
              <a:solidFill>
                <a:srgbClr val="001D31"/>
              </a:solidFill>
              <a:latin typeface="Arial" panose="020B0604020202020204" pitchFamily="34" charset="0"/>
              <a:cs typeface="Arial" panose="020B0604020202020204" pitchFamily="34" charset="0"/>
            </a:endParaRPr>
          </a:p>
        </p:txBody>
      </p:sp>
      <p:pic>
        <p:nvPicPr>
          <p:cNvPr id="19" name="Picture 7">
            <a:extLst>
              <a:ext uri="{FF2B5EF4-FFF2-40B4-BE49-F238E27FC236}">
                <a16:creationId xmlns:a16="http://schemas.microsoft.com/office/drawing/2014/main" id="{5B439A4F-114D-F511-54A7-1A1001CF1526}"/>
              </a:ext>
            </a:extLst>
          </p:cNvPr>
          <p:cNvPicPr>
            <a:picLocks noChangeAspect="1"/>
          </p:cNvPicPr>
          <p:nvPr/>
        </p:nvPicPr>
        <p:blipFill rotWithShape="1">
          <a:blip r:embed="rId5"/>
          <a:srcRect l="65996" r="-1" b="60737"/>
          <a:stretch/>
        </p:blipFill>
        <p:spPr>
          <a:xfrm>
            <a:off x="2620174" y="1345058"/>
            <a:ext cx="1740134" cy="1181689"/>
          </a:xfrm>
          <a:prstGeom prst="rect">
            <a:avLst/>
          </a:prstGeom>
        </p:spPr>
      </p:pic>
      <p:pic>
        <p:nvPicPr>
          <p:cNvPr id="20" name="Picture 8">
            <a:extLst>
              <a:ext uri="{FF2B5EF4-FFF2-40B4-BE49-F238E27FC236}">
                <a16:creationId xmlns:a16="http://schemas.microsoft.com/office/drawing/2014/main" id="{2879F52C-4B38-D30B-6EAF-FB6CE9B01E4A}"/>
              </a:ext>
            </a:extLst>
          </p:cNvPr>
          <p:cNvPicPr>
            <a:picLocks noChangeAspect="1"/>
          </p:cNvPicPr>
          <p:nvPr/>
        </p:nvPicPr>
        <p:blipFill>
          <a:blip r:embed="rId6"/>
          <a:stretch>
            <a:fillRect/>
          </a:stretch>
        </p:blipFill>
        <p:spPr>
          <a:xfrm>
            <a:off x="871623" y="1403421"/>
            <a:ext cx="919843" cy="1179999"/>
          </a:xfrm>
          <a:prstGeom prst="rect">
            <a:avLst/>
          </a:prstGeom>
        </p:spPr>
      </p:pic>
      <p:cxnSp>
        <p:nvCxnSpPr>
          <p:cNvPr id="25" name="直线箭头连接符 24">
            <a:extLst>
              <a:ext uri="{FF2B5EF4-FFF2-40B4-BE49-F238E27FC236}">
                <a16:creationId xmlns:a16="http://schemas.microsoft.com/office/drawing/2014/main" id="{C6E42B2D-26F5-94B7-4DC5-7E9FF8DE5F18}"/>
              </a:ext>
            </a:extLst>
          </p:cNvPr>
          <p:cNvCxnSpPr>
            <a:cxnSpLocks/>
          </p:cNvCxnSpPr>
          <p:nvPr/>
        </p:nvCxnSpPr>
        <p:spPr>
          <a:xfrm>
            <a:off x="1978368" y="2011923"/>
            <a:ext cx="544693" cy="0"/>
          </a:xfrm>
          <a:prstGeom prst="straightConnector1">
            <a:avLst/>
          </a:prstGeom>
          <a:noFill/>
          <a:ln w="66675" cap="flat">
            <a:solidFill>
              <a:srgbClr val="001D3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271350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42" name="image.pdf" descr="image.pdf"/>
          <p:cNvPicPr>
            <a:picLocks noChangeAspect="1"/>
          </p:cNvPicPr>
          <p:nvPr/>
        </p:nvPicPr>
        <p:blipFill>
          <a:blip r:embed="rId2"/>
          <a:stretch>
            <a:fillRect/>
          </a:stretch>
        </p:blipFill>
        <p:spPr>
          <a:xfrm>
            <a:off x="9668136" y="2214752"/>
            <a:ext cx="2281909" cy="390650"/>
          </a:xfrm>
          <a:prstGeom prst="rect">
            <a:avLst/>
          </a:prstGeom>
          <a:ln w="12700">
            <a:miter lim="400000"/>
          </a:ln>
        </p:spPr>
      </p:pic>
      <p:sp>
        <p:nvSpPr>
          <p:cNvPr id="443" name="线条"/>
          <p:cNvSpPr/>
          <p:nvPr/>
        </p:nvSpPr>
        <p:spPr>
          <a:xfrm>
            <a:off x="7011053" y="1122999"/>
            <a:ext cx="3022600" cy="1652589"/>
          </a:xfrm>
          <a:custGeom>
            <a:avLst/>
            <a:gdLst/>
            <a:ahLst/>
            <a:cxnLst>
              <a:cxn ang="0">
                <a:pos x="wd2" y="hd2"/>
              </a:cxn>
              <a:cxn ang="5400000">
                <a:pos x="wd2" y="hd2"/>
              </a:cxn>
              <a:cxn ang="10800000">
                <a:pos x="wd2" y="hd2"/>
              </a:cxn>
              <a:cxn ang="16200000">
                <a:pos x="wd2" y="hd2"/>
              </a:cxn>
            </a:cxnLst>
            <a:rect l="0" t="0" r="r" b="b"/>
            <a:pathLst>
              <a:path w="21600" h="20849" extrusionOk="0">
                <a:moveTo>
                  <a:pt x="0" y="281"/>
                </a:moveTo>
                <a:cubicBezTo>
                  <a:pt x="27" y="-82"/>
                  <a:pt x="53" y="-446"/>
                  <a:pt x="558" y="1970"/>
                </a:cubicBezTo>
                <a:cubicBezTo>
                  <a:pt x="1063" y="4385"/>
                  <a:pt x="2152" y="11632"/>
                  <a:pt x="3029" y="14775"/>
                </a:cubicBezTo>
                <a:cubicBezTo>
                  <a:pt x="3906" y="17918"/>
                  <a:pt x="4822" y="21154"/>
                  <a:pt x="5818" y="20826"/>
                </a:cubicBezTo>
                <a:cubicBezTo>
                  <a:pt x="6815" y="20497"/>
                  <a:pt x="8024" y="14001"/>
                  <a:pt x="9007" y="12805"/>
                </a:cubicBezTo>
                <a:cubicBezTo>
                  <a:pt x="9990" y="11609"/>
                  <a:pt x="10880" y="12430"/>
                  <a:pt x="11717" y="13649"/>
                </a:cubicBezTo>
                <a:cubicBezTo>
                  <a:pt x="12554" y="14869"/>
                  <a:pt x="12793" y="20708"/>
                  <a:pt x="14028" y="20122"/>
                </a:cubicBezTo>
                <a:cubicBezTo>
                  <a:pt x="15263" y="19536"/>
                  <a:pt x="17867" y="13485"/>
                  <a:pt x="19129" y="10131"/>
                </a:cubicBezTo>
                <a:cubicBezTo>
                  <a:pt x="20391" y="6777"/>
                  <a:pt x="20996" y="3389"/>
                  <a:pt x="21600" y="0"/>
                </a:cubicBezTo>
              </a:path>
            </a:pathLst>
          </a:custGeom>
          <a:ln w="38100">
            <a:solidFill>
              <a:srgbClr val="010111"/>
            </a:solidFill>
          </a:ln>
        </p:spPr>
        <p:txBody>
          <a:bodyPr lIns="45719" rIns="45719"/>
          <a:lstStyle/>
          <a:p>
            <a:pPr>
              <a:defRPr>
                <a:solidFill>
                  <a:srgbClr val="1C1C1C"/>
                </a:solidFill>
                <a:latin typeface="+mj-lt"/>
                <a:ea typeface="+mj-ea"/>
                <a:cs typeface="+mj-cs"/>
                <a:sym typeface="Times New Roman"/>
              </a:defRPr>
            </a:pPr>
            <a:endParaRPr/>
          </a:p>
        </p:txBody>
      </p:sp>
      <p:sp>
        <p:nvSpPr>
          <p:cNvPr id="444" name="椭圆形"/>
          <p:cNvSpPr/>
          <p:nvPr/>
        </p:nvSpPr>
        <p:spPr>
          <a:xfrm>
            <a:off x="7858128" y="2546353"/>
            <a:ext cx="144463" cy="149225"/>
          </a:xfrm>
          <a:prstGeom prst="ellipse">
            <a:avLst/>
          </a:prstGeom>
          <a:solidFill>
            <a:srgbClr val="FF0000"/>
          </a:solidFill>
          <a:ln>
            <a:solidFill>
              <a:srgbClr val="FF0000"/>
            </a:solidFill>
          </a:ln>
        </p:spPr>
        <p:txBody>
          <a:bodyPr lIns="45719" rIns="45719"/>
          <a:lstStyle/>
          <a:p>
            <a:pPr algn="ctr">
              <a:defRPr>
                <a:solidFill>
                  <a:srgbClr val="1C1C1C"/>
                </a:solidFill>
                <a:latin typeface="+mj-lt"/>
                <a:ea typeface="+mj-ea"/>
                <a:cs typeface="+mj-cs"/>
                <a:sym typeface="Times New Roman"/>
              </a:defRPr>
            </a:pPr>
            <a:endParaRPr/>
          </a:p>
        </p:txBody>
      </p:sp>
      <p:pic>
        <p:nvPicPr>
          <p:cNvPr id="445" name="image.pdf" descr="image.pdf"/>
          <p:cNvPicPr>
            <a:picLocks noChangeAspect="1"/>
          </p:cNvPicPr>
          <p:nvPr/>
        </p:nvPicPr>
        <p:blipFill>
          <a:blip r:embed="rId3"/>
          <a:stretch>
            <a:fillRect/>
          </a:stretch>
        </p:blipFill>
        <p:spPr>
          <a:xfrm>
            <a:off x="601571" y="3098226"/>
            <a:ext cx="5184776" cy="800101"/>
          </a:xfrm>
          <a:prstGeom prst="rect">
            <a:avLst/>
          </a:prstGeom>
          <a:ln w="12700">
            <a:miter lim="400000"/>
          </a:ln>
        </p:spPr>
      </p:pic>
      <p:pic>
        <p:nvPicPr>
          <p:cNvPr id="446" name="image.pdf" descr="image.pdf"/>
          <p:cNvPicPr>
            <a:picLocks noChangeAspect="1"/>
          </p:cNvPicPr>
          <p:nvPr/>
        </p:nvPicPr>
        <p:blipFill>
          <a:blip r:embed="rId4"/>
          <a:stretch>
            <a:fillRect/>
          </a:stretch>
        </p:blipFill>
        <p:spPr>
          <a:xfrm>
            <a:off x="2465891" y="1503415"/>
            <a:ext cx="2588568" cy="718621"/>
          </a:xfrm>
          <a:prstGeom prst="rect">
            <a:avLst/>
          </a:prstGeom>
          <a:ln w="12700">
            <a:miter lim="400000"/>
          </a:ln>
        </p:spPr>
      </p:pic>
      <p:sp>
        <p:nvSpPr>
          <p:cNvPr id="447" name="Langevin Equation: Simulating Brownian motions"/>
          <p:cNvSpPr txBox="1"/>
          <p:nvPr/>
        </p:nvSpPr>
        <p:spPr>
          <a:xfrm>
            <a:off x="467765" y="475639"/>
            <a:ext cx="4818609" cy="646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2800">
                <a:solidFill>
                  <a:srgbClr val="1C1C1C"/>
                </a:solidFill>
                <a:latin typeface="+mj-lt"/>
                <a:ea typeface="+mj-ea"/>
                <a:cs typeface="+mj-cs"/>
                <a:sym typeface="Times New Roman"/>
              </a:defRPr>
            </a:lvl1pPr>
          </a:lstStyle>
          <a:p>
            <a:pPr>
              <a:spcBef>
                <a:spcPts val="2400"/>
              </a:spcBef>
              <a:defRPr b="1">
                <a:latin typeface="+mj-lt"/>
                <a:ea typeface="+mj-ea"/>
                <a:cs typeface="+mj-cs"/>
                <a:sym typeface="Times New Roman"/>
              </a:defRPr>
            </a:pPr>
            <a:r>
              <a:rPr lang="zh-CN" altLang="en-US" sz="3600" dirty="0">
                <a:solidFill>
                  <a:srgbClr val="001D31"/>
                </a:solidFill>
                <a:latin typeface="SimHei" panose="02010609060101010101" pitchFamily="49" charset="-122"/>
                <a:ea typeface="SimHei" panose="02010609060101010101" pitchFamily="49" charset="-122"/>
                <a:sym typeface="Verdana"/>
              </a:rPr>
              <a:t>布朗运动与分子马达</a:t>
            </a:r>
            <a:endParaRPr sz="3600" dirty="0">
              <a:solidFill>
                <a:srgbClr val="001D31"/>
              </a:solidFill>
              <a:latin typeface="SimHei" panose="02010609060101010101" pitchFamily="49" charset="-122"/>
              <a:ea typeface="SimHei" panose="02010609060101010101" pitchFamily="49" charset="-122"/>
              <a:sym typeface="Verdana"/>
            </a:endParaRPr>
          </a:p>
        </p:txBody>
      </p:sp>
      <p:sp>
        <p:nvSpPr>
          <p:cNvPr id="448" name="小雷诺数情形："/>
          <p:cNvSpPr txBox="1"/>
          <p:nvPr/>
        </p:nvSpPr>
        <p:spPr>
          <a:xfrm>
            <a:off x="509297" y="2400049"/>
            <a:ext cx="2403476"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b="0">
                <a:solidFill>
                  <a:srgbClr val="1C1C1C"/>
                </a:solidFill>
                <a:latin typeface="黑体"/>
                <a:ea typeface="黑体"/>
                <a:cs typeface="黑体"/>
                <a:sym typeface="黑体"/>
              </a:defRPr>
            </a:lvl1pPr>
          </a:lstStyle>
          <a:p>
            <a:pPr>
              <a:defRPr b="1">
                <a:latin typeface="+mj-lt"/>
                <a:ea typeface="+mj-ea"/>
                <a:cs typeface="+mj-cs"/>
                <a:sym typeface="Times New Roman"/>
              </a:defRPr>
            </a:pPr>
            <a:r>
              <a:rPr dirty="0" err="1"/>
              <a:t>小雷诺数情形</a:t>
            </a:r>
            <a:r>
              <a:rPr dirty="0"/>
              <a:t>：</a:t>
            </a:r>
          </a:p>
        </p:txBody>
      </p:sp>
      <p:pic>
        <p:nvPicPr>
          <p:cNvPr id="449" name="image.pdf" descr="image.pdf"/>
          <p:cNvPicPr>
            <a:picLocks noChangeAspect="1"/>
          </p:cNvPicPr>
          <p:nvPr/>
        </p:nvPicPr>
        <p:blipFill>
          <a:blip r:embed="rId5"/>
          <a:stretch>
            <a:fillRect/>
          </a:stretch>
        </p:blipFill>
        <p:spPr>
          <a:xfrm>
            <a:off x="2791206" y="2272208"/>
            <a:ext cx="1888992" cy="760400"/>
          </a:xfrm>
          <a:prstGeom prst="rect">
            <a:avLst/>
          </a:prstGeom>
          <a:ln w="12700">
            <a:miter lim="400000"/>
          </a:ln>
        </p:spPr>
      </p:pic>
      <p:pic>
        <p:nvPicPr>
          <p:cNvPr id="450" name="image.pdf" descr="image.pdf"/>
          <p:cNvPicPr>
            <a:picLocks noChangeAspect="1"/>
          </p:cNvPicPr>
          <p:nvPr/>
        </p:nvPicPr>
        <p:blipFill>
          <a:blip r:embed="rId6"/>
          <a:stretch>
            <a:fillRect/>
          </a:stretch>
        </p:blipFill>
        <p:spPr>
          <a:xfrm>
            <a:off x="632619" y="3976440"/>
            <a:ext cx="5749531" cy="904810"/>
          </a:xfrm>
          <a:prstGeom prst="rect">
            <a:avLst/>
          </a:prstGeom>
          <a:ln w="12700">
            <a:miter lim="400000"/>
          </a:ln>
        </p:spPr>
      </p:pic>
      <p:sp>
        <p:nvSpPr>
          <p:cNvPr id="451" name="线条"/>
          <p:cNvSpPr/>
          <p:nvPr/>
        </p:nvSpPr>
        <p:spPr>
          <a:xfrm flipV="1">
            <a:off x="5999565" y="3753640"/>
            <a:ext cx="463551" cy="504826"/>
          </a:xfrm>
          <a:prstGeom prst="line">
            <a:avLst/>
          </a:prstGeom>
          <a:ln>
            <a:solidFill>
              <a:srgbClr val="006699"/>
            </a:solidFill>
            <a:tailEnd type="triangle"/>
          </a:ln>
        </p:spPr>
        <p:txBody>
          <a:bodyPr lIns="45719" rIns="45719"/>
          <a:lstStyle/>
          <a:p>
            <a:endParaRPr/>
          </a:p>
        </p:txBody>
      </p:sp>
      <p:sp>
        <p:nvSpPr>
          <p:cNvPr id="452" name="标准正态分布随机数"/>
          <p:cNvSpPr txBox="1"/>
          <p:nvPr/>
        </p:nvSpPr>
        <p:spPr>
          <a:xfrm>
            <a:off x="6382150" y="3166269"/>
            <a:ext cx="1384300" cy="646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800" b="0">
                <a:solidFill>
                  <a:srgbClr val="1C1C1C"/>
                </a:solidFill>
                <a:latin typeface="黑体"/>
                <a:ea typeface="黑体"/>
                <a:cs typeface="黑体"/>
                <a:sym typeface="黑体"/>
              </a:defRPr>
            </a:lvl1pPr>
          </a:lstStyle>
          <a:p>
            <a:pPr>
              <a:defRPr b="1">
                <a:latin typeface="+mj-lt"/>
                <a:ea typeface="+mj-ea"/>
                <a:cs typeface="+mj-cs"/>
                <a:sym typeface="Times New Roman"/>
              </a:defRPr>
            </a:pPr>
            <a:r>
              <a:t>标准正态分布随机数</a:t>
            </a:r>
          </a:p>
        </p:txBody>
      </p:sp>
      <p:pic>
        <p:nvPicPr>
          <p:cNvPr id="453" name="image.pdf" descr="image.pdf"/>
          <p:cNvPicPr>
            <a:picLocks noChangeAspect="1"/>
          </p:cNvPicPr>
          <p:nvPr/>
        </p:nvPicPr>
        <p:blipFill>
          <a:blip r:embed="rId7"/>
          <a:stretch>
            <a:fillRect/>
          </a:stretch>
        </p:blipFill>
        <p:spPr>
          <a:xfrm>
            <a:off x="2237579" y="5246878"/>
            <a:ext cx="5880405" cy="464166"/>
          </a:xfrm>
          <a:prstGeom prst="rect">
            <a:avLst/>
          </a:prstGeom>
          <a:ln w="12700">
            <a:miter lim="400000"/>
          </a:ln>
        </p:spPr>
      </p:pic>
      <p:sp>
        <p:nvSpPr>
          <p:cNvPr id="454" name="高斯白噪声："/>
          <p:cNvSpPr txBox="1"/>
          <p:nvPr/>
        </p:nvSpPr>
        <p:spPr>
          <a:xfrm>
            <a:off x="662782" y="5242731"/>
            <a:ext cx="1800225"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000" b="0">
                <a:solidFill>
                  <a:srgbClr val="1C1C1C"/>
                </a:solidFill>
                <a:latin typeface="黑体"/>
                <a:ea typeface="黑体"/>
                <a:cs typeface="黑体"/>
                <a:sym typeface="黑体"/>
              </a:defRPr>
            </a:lvl1pPr>
          </a:lstStyle>
          <a:p>
            <a:pPr>
              <a:defRPr b="1">
                <a:latin typeface="+mj-lt"/>
                <a:ea typeface="+mj-ea"/>
                <a:cs typeface="+mj-cs"/>
                <a:sym typeface="Times New Roman"/>
              </a:defRPr>
            </a:pPr>
            <a:r>
              <a:rPr dirty="0" err="1"/>
              <a:t>高斯白噪声</a:t>
            </a:r>
            <a:r>
              <a:rPr dirty="0"/>
              <a:t>：</a:t>
            </a:r>
          </a:p>
        </p:txBody>
      </p:sp>
      <p:pic>
        <p:nvPicPr>
          <p:cNvPr id="455" name="image.pdf" descr="image.pdf"/>
          <p:cNvPicPr>
            <a:picLocks noChangeAspect="1"/>
          </p:cNvPicPr>
          <p:nvPr/>
        </p:nvPicPr>
        <p:blipFill>
          <a:blip r:embed="rId8"/>
          <a:stretch>
            <a:fillRect/>
          </a:stretch>
        </p:blipFill>
        <p:spPr>
          <a:xfrm>
            <a:off x="3671396" y="5842559"/>
            <a:ext cx="4446588" cy="447676"/>
          </a:xfrm>
          <a:prstGeom prst="rect">
            <a:avLst/>
          </a:prstGeom>
          <a:ln w="12700">
            <a:miter lim="400000"/>
          </a:ln>
        </p:spPr>
      </p:pic>
      <p:sp>
        <p:nvSpPr>
          <p:cNvPr id="456" name="可以验证：当V(x) = 0时，"/>
          <p:cNvSpPr txBox="1"/>
          <p:nvPr/>
        </p:nvSpPr>
        <p:spPr>
          <a:xfrm>
            <a:off x="662782" y="5833278"/>
            <a:ext cx="3155951"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defRPr sz="2000">
                <a:solidFill>
                  <a:srgbClr val="1C1C1C"/>
                </a:solidFill>
                <a:latin typeface="+mj-lt"/>
                <a:ea typeface="+mj-ea"/>
                <a:cs typeface="+mj-cs"/>
                <a:sym typeface="Times New Roman"/>
              </a:defRPr>
            </a:pPr>
            <a:r>
              <a:rPr sz="2000" b="0" dirty="0" err="1">
                <a:latin typeface="黑体"/>
                <a:ea typeface="黑体"/>
                <a:cs typeface="黑体"/>
                <a:sym typeface="黑体"/>
              </a:rPr>
              <a:t>可以验证：当</a:t>
            </a:r>
            <a:r>
              <a:rPr sz="2000" dirty="0" err="1"/>
              <a:t>V</a:t>
            </a:r>
            <a:r>
              <a:rPr sz="2000" dirty="0"/>
              <a:t>(x) = 0</a:t>
            </a:r>
            <a:r>
              <a:rPr sz="2000" b="0" dirty="0">
                <a:latin typeface="黑体"/>
                <a:ea typeface="黑体"/>
                <a:cs typeface="黑体"/>
                <a:sym typeface="黑体"/>
              </a:rPr>
              <a:t>时，</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3F6FF8A0-A691-684B-9388-C4C2C8CD9E8E}"/>
                  </a:ext>
                </a:extLst>
              </p:cNvPr>
              <p:cNvSpPr txBox="1"/>
              <p:nvPr/>
            </p:nvSpPr>
            <p:spPr>
              <a:xfrm>
                <a:off x="6826605" y="4158405"/>
                <a:ext cx="1291379" cy="7626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𝑫</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𝒌</m:t>
                              </m:r>
                            </m:e>
                            <m:sub>
                              <m:r>
                                <a:rPr lang="en-US" altLang="zh-CN" sz="2400" i="1">
                                  <a:latin typeface="Cambria Math" panose="02040503050406030204" pitchFamily="18" charset="0"/>
                                </a:rPr>
                                <m:t>𝑩</m:t>
                              </m:r>
                            </m:sub>
                          </m:sSub>
                          <m:r>
                            <a:rPr lang="en-US" altLang="zh-CN" sz="2400" i="1">
                              <a:latin typeface="Cambria Math" panose="02040503050406030204" pitchFamily="18" charset="0"/>
                            </a:rPr>
                            <m:t>𝑻</m:t>
                          </m:r>
                        </m:num>
                        <m:den>
                          <m:r>
                            <a:rPr lang="en-US" altLang="zh-CN" sz="2400" i="1">
                              <a:latin typeface="Cambria Math" panose="02040503050406030204" pitchFamily="18" charset="0"/>
                              <a:ea typeface="Cambria Math" panose="02040503050406030204" pitchFamily="18" charset="0"/>
                            </a:rPr>
                            <m:t>𝝃</m:t>
                          </m:r>
                        </m:den>
                      </m:f>
                    </m:oMath>
                  </m:oMathPara>
                </a14:m>
                <a:endParaRPr lang="zh-CN" altLang="en-US" sz="2400" dirty="0"/>
              </a:p>
            </p:txBody>
          </p:sp>
        </mc:Choice>
        <mc:Fallback xmlns="">
          <p:sp>
            <p:nvSpPr>
              <p:cNvPr id="5" name="文本框 4">
                <a:extLst>
                  <a:ext uri="{FF2B5EF4-FFF2-40B4-BE49-F238E27FC236}">
                    <a16:creationId xmlns:a16="http://schemas.microsoft.com/office/drawing/2014/main" id="{3F6FF8A0-A691-684B-9388-C4C2C8CD9E8E}"/>
                  </a:ext>
                </a:extLst>
              </p:cNvPr>
              <p:cNvSpPr txBox="1">
                <a:spLocks noRot="1" noChangeAspect="1" noMove="1" noResize="1" noEditPoints="1" noAdjustHandles="1" noChangeArrowheads="1" noChangeShapeType="1" noTextEdit="1"/>
              </p:cNvSpPr>
              <p:nvPr/>
            </p:nvSpPr>
            <p:spPr>
              <a:xfrm>
                <a:off x="6826605" y="4158405"/>
                <a:ext cx="1291379" cy="762645"/>
              </a:xfrm>
              <a:prstGeom prst="rect">
                <a:avLst/>
              </a:prstGeom>
              <a:blipFill>
                <a:blip r:embed="rId9"/>
                <a:stretch>
                  <a:fillRect l="-3883" t="-3279" r="-2913" b="-16393"/>
                </a:stretch>
              </a:blipFill>
              <a:ln w="12700" cap="flat">
                <a:noFill/>
                <a:miter lim="400000"/>
              </a:ln>
              <a:effectLst/>
            </p:spPr>
            <p:txBody>
              <a:bodyPr/>
              <a:lstStyle/>
              <a:p>
                <a:r>
                  <a:rPr lang="zh-CN" altLang="en-US">
                    <a:noFill/>
                  </a:rPr>
                  <a:t> </a:t>
                </a:r>
              </a:p>
            </p:txBody>
          </p:sp>
        </mc:Fallback>
      </mc:AlternateContent>
      <p:pic>
        <p:nvPicPr>
          <p:cNvPr id="2" name="Picture 2">
            <a:extLst>
              <a:ext uri="{FF2B5EF4-FFF2-40B4-BE49-F238E27FC236}">
                <a16:creationId xmlns:a16="http://schemas.microsoft.com/office/drawing/2014/main" id="{10B7ABC4-1CE7-CA91-46F1-F2B2F204294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60450" y="0"/>
            <a:ext cx="2031550" cy="904674"/>
          </a:xfrm>
          <a:prstGeom prst="rect">
            <a:avLst/>
          </a:prstGeom>
          <a:noFill/>
          <a:extLst>
            <a:ext uri="{909E8E84-426E-40DD-AFC4-6F175D3DCCD1}">
              <a14:hiddenFill xmlns:a14="http://schemas.microsoft.com/office/drawing/2010/main">
                <a:solidFill>
                  <a:srgbClr val="FFFFFF"/>
                </a:solidFill>
              </a14:hiddenFill>
            </a:ext>
          </a:extLst>
        </p:spPr>
      </p:pic>
      <p:sp>
        <p:nvSpPr>
          <p:cNvPr id="4" name="小雷诺数情形：">
            <a:extLst>
              <a:ext uri="{FF2B5EF4-FFF2-40B4-BE49-F238E27FC236}">
                <a16:creationId xmlns:a16="http://schemas.microsoft.com/office/drawing/2014/main" id="{995C4464-128A-324A-277C-DC6AAE66B1C3}"/>
              </a:ext>
            </a:extLst>
          </p:cNvPr>
          <p:cNvSpPr txBox="1"/>
          <p:nvPr/>
        </p:nvSpPr>
        <p:spPr>
          <a:xfrm>
            <a:off x="509297" y="1720055"/>
            <a:ext cx="2403476"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b="0">
                <a:solidFill>
                  <a:srgbClr val="1C1C1C"/>
                </a:solidFill>
                <a:latin typeface="黑体"/>
                <a:ea typeface="黑体"/>
                <a:cs typeface="黑体"/>
                <a:sym typeface="黑体"/>
              </a:defRPr>
            </a:lvl1pPr>
          </a:lstStyle>
          <a:p>
            <a:pPr>
              <a:defRPr b="1">
                <a:latin typeface="+mj-lt"/>
                <a:ea typeface="+mj-ea"/>
                <a:cs typeface="+mj-cs"/>
                <a:sym typeface="Times New Roman"/>
              </a:defRPr>
            </a:pPr>
            <a:r>
              <a:rPr lang="zh-CN" altLang="en-US" dirty="0"/>
              <a:t>朗子万方程：</a:t>
            </a:r>
            <a:endParaRPr dirty="0"/>
          </a:p>
        </p:txBody>
      </p:sp>
      <p:sp>
        <p:nvSpPr>
          <p:cNvPr id="7" name="线条">
            <a:extLst>
              <a:ext uri="{FF2B5EF4-FFF2-40B4-BE49-F238E27FC236}">
                <a16:creationId xmlns:a16="http://schemas.microsoft.com/office/drawing/2014/main" id="{C398F130-CD16-6F27-DF5A-9EDBA69F1B3F}"/>
              </a:ext>
            </a:extLst>
          </p:cNvPr>
          <p:cNvSpPr/>
          <p:nvPr/>
        </p:nvSpPr>
        <p:spPr>
          <a:xfrm flipV="1">
            <a:off x="7254788" y="4930023"/>
            <a:ext cx="217506" cy="300290"/>
          </a:xfrm>
          <a:prstGeom prst="line">
            <a:avLst/>
          </a:prstGeom>
          <a:ln>
            <a:solidFill>
              <a:srgbClr val="006699"/>
            </a:solidFill>
            <a:tailEnd type="triangle"/>
          </a:ln>
        </p:spPr>
        <p:txBody>
          <a:bodyPr lIns="45719" rIns="45719"/>
          <a:lstStyle/>
          <a:p>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Langevin Equation: Simulating Brownian motions">
            <a:extLst>
              <a:ext uri="{FF2B5EF4-FFF2-40B4-BE49-F238E27FC236}">
                <a16:creationId xmlns:a16="http://schemas.microsoft.com/office/drawing/2014/main" id="{1966350A-5B69-984B-AB45-26DA0A6A6849}"/>
              </a:ext>
            </a:extLst>
          </p:cNvPr>
          <p:cNvSpPr txBox="1"/>
          <p:nvPr/>
        </p:nvSpPr>
        <p:spPr>
          <a:xfrm>
            <a:off x="1244731" y="2432807"/>
            <a:ext cx="2032860" cy="5232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2800">
                <a:solidFill>
                  <a:srgbClr val="1C1C1C"/>
                </a:solidFill>
                <a:latin typeface="+mj-lt"/>
                <a:ea typeface="+mj-ea"/>
                <a:cs typeface="+mj-cs"/>
                <a:sym typeface="Times New Roman"/>
              </a:defRPr>
            </a:lvl1pPr>
          </a:lstStyle>
          <a:p>
            <a:r>
              <a:rPr lang="zh-CN" altLang="en-US" dirty="0"/>
              <a:t>布朗棘轮：</a:t>
            </a:r>
            <a:endParaRPr dirty="0"/>
          </a:p>
        </p:txBody>
      </p:sp>
      <p:sp>
        <p:nvSpPr>
          <p:cNvPr id="31" name="文本框 30">
            <a:extLst>
              <a:ext uri="{FF2B5EF4-FFF2-40B4-BE49-F238E27FC236}">
                <a16:creationId xmlns:a16="http://schemas.microsoft.com/office/drawing/2014/main" id="{EAF9F8C7-1EEB-304B-ACB6-70FD3B60BC8D}"/>
              </a:ext>
            </a:extLst>
          </p:cNvPr>
          <p:cNvSpPr txBox="1"/>
          <p:nvPr/>
        </p:nvSpPr>
        <p:spPr>
          <a:xfrm>
            <a:off x="9822301" y="1614770"/>
            <a:ext cx="1573506" cy="707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zh-CN" altLang="en-US" sz="2000" b="0" dirty="0">
                <a:solidFill>
                  <a:srgbClr val="001D31"/>
                </a:solidFill>
                <a:latin typeface="Times" pitchFamily="2" charset="0"/>
              </a:rPr>
              <a:t>小球质量：</a:t>
            </a:r>
            <a:r>
              <a:rPr lang="en-US" altLang="zh-CN" sz="2000" b="0" dirty="0">
                <a:solidFill>
                  <a:srgbClr val="001D31"/>
                </a:solidFill>
                <a:latin typeface="Times" pitchFamily="2" charset="0"/>
              </a:rPr>
              <a:t>m</a:t>
            </a:r>
          </a:p>
          <a:p>
            <a:r>
              <a:rPr lang="zh-CN" altLang="en-US" sz="2000" b="0" dirty="0">
                <a:solidFill>
                  <a:srgbClr val="001D31"/>
                </a:solidFill>
                <a:latin typeface="Times" pitchFamily="2" charset="0"/>
              </a:rPr>
              <a:t>环境温度：</a:t>
            </a:r>
            <a:r>
              <a:rPr lang="en-US" altLang="zh-CN" sz="2000" b="0" dirty="0">
                <a:solidFill>
                  <a:srgbClr val="001D31"/>
                </a:solidFill>
                <a:latin typeface="Times" pitchFamily="2" charset="0"/>
              </a:rPr>
              <a:t>T</a:t>
            </a:r>
            <a:endParaRPr lang="zh-CN" altLang="en-US" sz="2000" b="0" dirty="0">
              <a:solidFill>
                <a:srgbClr val="001D31"/>
              </a:solidFill>
              <a:latin typeface="Times" pitchFamily="2" charset="0"/>
            </a:endParaRPr>
          </a:p>
        </p:txBody>
      </p:sp>
      <p:sp>
        <p:nvSpPr>
          <p:cNvPr id="33" name="文本框 32">
            <a:extLst>
              <a:ext uri="{FF2B5EF4-FFF2-40B4-BE49-F238E27FC236}">
                <a16:creationId xmlns:a16="http://schemas.microsoft.com/office/drawing/2014/main" id="{D3A5DB2F-E2EA-4848-A2AA-4BEFF681D0E9}"/>
              </a:ext>
            </a:extLst>
          </p:cNvPr>
          <p:cNvSpPr txBox="1"/>
          <p:nvPr/>
        </p:nvSpPr>
        <p:spPr>
          <a:xfrm>
            <a:off x="937619" y="4489149"/>
            <a:ext cx="10306666"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altLang="zh-CN" sz="2400" dirty="0">
                <a:solidFill>
                  <a:srgbClr val="001D31"/>
                </a:solidFill>
                <a:latin typeface="SimSun" panose="02010600030101010101" pitchFamily="2" charset="-122"/>
                <a:ea typeface="SimSun" panose="02010600030101010101" pitchFamily="2" charset="-122"/>
              </a:rPr>
              <a:t>1.</a:t>
            </a:r>
            <a:r>
              <a:rPr lang="zh-CN" altLang="en-US" sz="2400" dirty="0">
                <a:solidFill>
                  <a:srgbClr val="001D31"/>
                </a:solidFill>
                <a:latin typeface="SimSun" panose="02010600030101010101" pitchFamily="2" charset="-122"/>
                <a:ea typeface="SimSun" panose="02010600030101010101" pitchFamily="2" charset="-122"/>
              </a:rPr>
              <a:t>小球受到的势场始终为</a:t>
            </a:r>
            <a:r>
              <a:rPr lang="en-US" altLang="zh-CN" sz="2400" dirty="0">
                <a:solidFill>
                  <a:srgbClr val="001D31"/>
                </a:solidFill>
                <a:latin typeface="SimSun" panose="02010600030101010101" pitchFamily="2" charset="-122"/>
                <a:ea typeface="SimSun" panose="02010600030101010101" pitchFamily="2" charset="-122"/>
              </a:rPr>
              <a:t>V(x)</a:t>
            </a:r>
            <a:r>
              <a:rPr lang="zh-CN" altLang="en-US" sz="2400" dirty="0">
                <a:solidFill>
                  <a:srgbClr val="001D31"/>
                </a:solidFill>
                <a:latin typeface="SimSun" panose="02010600030101010101" pitchFamily="2" charset="-122"/>
                <a:ea typeface="SimSun" panose="02010600030101010101" pitchFamily="2" charset="-122"/>
              </a:rPr>
              <a:t>，随着时间演化，小球的平均位置如何变化？</a:t>
            </a:r>
            <a:endParaRPr lang="zh-CN" altLang="en-US" sz="2400" b="0" dirty="0">
              <a:solidFill>
                <a:srgbClr val="001D31"/>
              </a:solidFill>
              <a:latin typeface="SimSun" panose="02010600030101010101" pitchFamily="2" charset="-122"/>
              <a:ea typeface="SimSun" panose="02010600030101010101" pitchFamily="2" charset="-122"/>
            </a:endParaRPr>
          </a:p>
        </p:txBody>
      </p:sp>
      <p:sp>
        <p:nvSpPr>
          <p:cNvPr id="35" name="文本框 34">
            <a:extLst>
              <a:ext uri="{FF2B5EF4-FFF2-40B4-BE49-F238E27FC236}">
                <a16:creationId xmlns:a16="http://schemas.microsoft.com/office/drawing/2014/main" id="{A2D8CBB9-5B73-014B-8926-0F5F036CF0D9}"/>
              </a:ext>
            </a:extLst>
          </p:cNvPr>
          <p:cNvSpPr txBox="1"/>
          <p:nvPr/>
        </p:nvSpPr>
        <p:spPr>
          <a:xfrm>
            <a:off x="1490197" y="5038375"/>
            <a:ext cx="458073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zh-CN" altLang="en-US" sz="2000" b="0" dirty="0">
                <a:solidFill>
                  <a:srgbClr val="0432FF"/>
                </a:solidFill>
                <a:latin typeface="Times" pitchFamily="2" charset="0"/>
              </a:rPr>
              <a:t>向左定向移动？</a:t>
            </a:r>
            <a:r>
              <a:rPr lang="en-US" altLang="zh-CN" sz="2000" b="0" dirty="0">
                <a:solidFill>
                  <a:srgbClr val="0432FF"/>
                </a:solidFill>
                <a:latin typeface="Times" pitchFamily="2" charset="0"/>
              </a:rPr>
              <a:t> </a:t>
            </a:r>
            <a:r>
              <a:rPr lang="zh-CN" altLang="en-US" sz="2000" b="0" dirty="0">
                <a:solidFill>
                  <a:srgbClr val="0432FF"/>
                </a:solidFill>
                <a:latin typeface="Times" pitchFamily="2" charset="0"/>
              </a:rPr>
              <a:t>向右定向移动？ 不变？</a:t>
            </a:r>
          </a:p>
        </p:txBody>
      </p:sp>
      <p:pic>
        <p:nvPicPr>
          <p:cNvPr id="2" name="Picture 2">
            <a:extLst>
              <a:ext uri="{FF2B5EF4-FFF2-40B4-BE49-F238E27FC236}">
                <a16:creationId xmlns:a16="http://schemas.microsoft.com/office/drawing/2014/main" id="{96CEF398-D275-BEF0-AFB2-4873179CD1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450" y="88703"/>
            <a:ext cx="2031550" cy="904674"/>
          </a:xfrm>
          <a:prstGeom prst="rect">
            <a:avLst/>
          </a:prstGeom>
          <a:noFill/>
          <a:extLst>
            <a:ext uri="{909E8E84-426E-40DD-AFC4-6F175D3DCCD1}">
              <a14:hiddenFill xmlns:a14="http://schemas.microsoft.com/office/drawing/2010/main">
                <a:solidFill>
                  <a:srgbClr val="FFFFFF"/>
                </a:solidFill>
              </a14:hiddenFill>
            </a:ext>
          </a:extLst>
        </p:spPr>
      </p:pic>
      <p:sp>
        <p:nvSpPr>
          <p:cNvPr id="4" name="Langevin Equation: Simulating Brownian motions">
            <a:extLst>
              <a:ext uri="{FF2B5EF4-FFF2-40B4-BE49-F238E27FC236}">
                <a16:creationId xmlns:a16="http://schemas.microsoft.com/office/drawing/2014/main" id="{B2F45BB0-450A-71AF-6090-A47D3A658F6E}"/>
              </a:ext>
            </a:extLst>
          </p:cNvPr>
          <p:cNvSpPr txBox="1"/>
          <p:nvPr/>
        </p:nvSpPr>
        <p:spPr>
          <a:xfrm>
            <a:off x="432139" y="358844"/>
            <a:ext cx="4395607" cy="646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2800">
                <a:solidFill>
                  <a:srgbClr val="1C1C1C"/>
                </a:solidFill>
                <a:latin typeface="+mj-lt"/>
                <a:ea typeface="+mj-ea"/>
                <a:cs typeface="+mj-cs"/>
                <a:sym typeface="Times New Roman"/>
              </a:defRPr>
            </a:lvl1pPr>
          </a:lstStyle>
          <a:p>
            <a:pPr>
              <a:spcBef>
                <a:spcPts val="2400"/>
              </a:spcBef>
              <a:defRPr b="1">
                <a:latin typeface="+mj-lt"/>
                <a:ea typeface="+mj-ea"/>
                <a:cs typeface="+mj-cs"/>
                <a:sym typeface="Times New Roman"/>
              </a:defRPr>
            </a:pPr>
            <a:r>
              <a:rPr lang="zh-CN" altLang="en-US" sz="3600" dirty="0">
                <a:solidFill>
                  <a:srgbClr val="001D31"/>
                </a:solidFill>
                <a:latin typeface="SimHei" panose="02010609060101010101" pitchFamily="49" charset="-122"/>
                <a:ea typeface="SimHei" panose="02010609060101010101" pitchFamily="49" charset="-122"/>
                <a:sym typeface="Verdana"/>
              </a:rPr>
              <a:t>布朗运动与分子马达</a:t>
            </a:r>
            <a:endParaRPr sz="3600" dirty="0">
              <a:solidFill>
                <a:srgbClr val="001D31"/>
              </a:solidFill>
              <a:latin typeface="SimHei" panose="02010609060101010101" pitchFamily="49" charset="-122"/>
              <a:ea typeface="SimHei" panose="02010609060101010101" pitchFamily="49" charset="-122"/>
              <a:sym typeface="Verdana"/>
            </a:endParaRPr>
          </a:p>
        </p:txBody>
      </p:sp>
      <p:grpSp>
        <p:nvGrpSpPr>
          <p:cNvPr id="6" name="组合 5">
            <a:extLst>
              <a:ext uri="{FF2B5EF4-FFF2-40B4-BE49-F238E27FC236}">
                <a16:creationId xmlns:a16="http://schemas.microsoft.com/office/drawing/2014/main" id="{EC060A49-EA9F-8C54-3F10-F5822204F105}"/>
              </a:ext>
            </a:extLst>
          </p:cNvPr>
          <p:cNvGrpSpPr/>
          <p:nvPr/>
        </p:nvGrpSpPr>
        <p:grpSpPr>
          <a:xfrm>
            <a:off x="3633233" y="1385796"/>
            <a:ext cx="6061755" cy="2707485"/>
            <a:chOff x="3633233" y="1385796"/>
            <a:chExt cx="6061755" cy="2707485"/>
          </a:xfrm>
        </p:grpSpPr>
        <p:cxnSp>
          <p:nvCxnSpPr>
            <p:cNvPr id="34" name="直线连接符 33">
              <a:extLst>
                <a:ext uri="{FF2B5EF4-FFF2-40B4-BE49-F238E27FC236}">
                  <a16:creationId xmlns:a16="http://schemas.microsoft.com/office/drawing/2014/main" id="{D455582A-56EE-6549-8861-C6D24298A3EF}"/>
                </a:ext>
              </a:extLst>
            </p:cNvPr>
            <p:cNvCxnSpPr>
              <a:cxnSpLocks/>
            </p:cNvCxnSpPr>
            <p:nvPr/>
          </p:nvCxnSpPr>
          <p:spPr>
            <a:xfrm>
              <a:off x="3886058" y="3755318"/>
              <a:ext cx="4685567" cy="0"/>
            </a:xfrm>
            <a:prstGeom prst="line">
              <a:avLst/>
            </a:prstGeom>
            <a:noFill/>
            <a:ln w="50800" cap="flat">
              <a:solidFill>
                <a:schemeClr val="tx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8" name="椭圆 37">
              <a:extLst>
                <a:ext uri="{FF2B5EF4-FFF2-40B4-BE49-F238E27FC236}">
                  <a16:creationId xmlns:a16="http://schemas.microsoft.com/office/drawing/2014/main" id="{5CDFF632-CF44-6644-BB45-3C5FF7F9C5FF}"/>
                </a:ext>
              </a:extLst>
            </p:cNvPr>
            <p:cNvSpPr/>
            <p:nvPr/>
          </p:nvSpPr>
          <p:spPr>
            <a:xfrm>
              <a:off x="6070937" y="3398261"/>
              <a:ext cx="216376" cy="227225"/>
            </a:xfrm>
            <a:prstGeom prst="ellipse">
              <a:avLst/>
            </a:prstGeom>
            <a:gradFill flip="none" rotWithShape="1">
              <a:gsLst>
                <a:gs pos="0">
                  <a:schemeClr val="bg1"/>
                </a:gs>
                <a:gs pos="16000">
                  <a:schemeClr val="accent2">
                    <a:lumMod val="97000"/>
                    <a:lumOff val="3000"/>
                  </a:schemeClr>
                </a:gs>
                <a:gs pos="100000">
                  <a:srgbClr val="FF0000"/>
                </a:gs>
              </a:gsLst>
              <a:path path="circle">
                <a:fillToRect l="50000" t="50000" r="50000" b="50000"/>
              </a:path>
              <a:tileRect/>
            </a:gradFill>
            <a:ln w="6350" cap="flat">
              <a:solidFill>
                <a:srgbClr val="FF0000"/>
              </a:solidFill>
              <a:prstDash val="solid"/>
              <a:round/>
            </a:ln>
            <a:effectLst>
              <a:outerShdw blurRad="63500" dist="53881" dir="13500000" rotWithShape="0">
                <a:srgbClr val="FFFFCC">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endParaRPr lang="zh-CN" altLang="en-US"/>
            </a:p>
          </p:txBody>
        </p:sp>
        <p:cxnSp>
          <p:nvCxnSpPr>
            <p:cNvPr id="3" name="直线箭头连接符 2">
              <a:extLst>
                <a:ext uri="{FF2B5EF4-FFF2-40B4-BE49-F238E27FC236}">
                  <a16:creationId xmlns:a16="http://schemas.microsoft.com/office/drawing/2014/main" id="{321DFAEB-BB35-B342-B46D-9FB4B87F31C2}"/>
                </a:ext>
              </a:extLst>
            </p:cNvPr>
            <p:cNvCxnSpPr/>
            <p:nvPr/>
          </p:nvCxnSpPr>
          <p:spPr>
            <a:xfrm flipV="1">
              <a:off x="3913561" y="2080131"/>
              <a:ext cx="0" cy="1688951"/>
            </a:xfrm>
            <a:prstGeom prst="straightConnector1">
              <a:avLst/>
            </a:prstGeom>
            <a:noFill/>
            <a:ln w="25400" cap="flat">
              <a:solidFill>
                <a:srgbClr val="001D31"/>
              </a:solidFill>
              <a:prstDash val="solid"/>
              <a:round/>
              <a:tailEnd type="stealth" w="lg" len="lg"/>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5" name="文本框 4">
              <a:extLst>
                <a:ext uri="{FF2B5EF4-FFF2-40B4-BE49-F238E27FC236}">
                  <a16:creationId xmlns:a16="http://schemas.microsoft.com/office/drawing/2014/main" id="{79309789-DC46-474F-9154-5DD606D8EB29}"/>
                </a:ext>
              </a:extLst>
            </p:cNvPr>
            <p:cNvSpPr txBox="1"/>
            <p:nvPr/>
          </p:nvSpPr>
          <p:spPr>
            <a:xfrm>
              <a:off x="3633233" y="1742267"/>
              <a:ext cx="533157"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altLang="zh-CN" sz="2000" b="0" i="1" dirty="0">
                  <a:solidFill>
                    <a:srgbClr val="001D31"/>
                  </a:solidFill>
                  <a:latin typeface="Times" pitchFamily="2" charset="0"/>
                </a:rPr>
                <a:t>V</a:t>
              </a:r>
              <a:r>
                <a:rPr lang="en-US" altLang="zh-CN" sz="2000" b="0" dirty="0">
                  <a:solidFill>
                    <a:srgbClr val="001D31"/>
                  </a:solidFill>
                  <a:latin typeface="Times" pitchFamily="2" charset="0"/>
                </a:rPr>
                <a:t>(</a:t>
              </a:r>
              <a:r>
                <a:rPr lang="en-US" altLang="zh-CN" sz="2000" b="0" i="1" dirty="0">
                  <a:solidFill>
                    <a:srgbClr val="001D31"/>
                  </a:solidFill>
                  <a:latin typeface="Times" pitchFamily="2" charset="0"/>
                </a:rPr>
                <a:t>x</a:t>
              </a:r>
              <a:r>
                <a:rPr lang="en-US" altLang="zh-CN" sz="2000" b="0" dirty="0">
                  <a:solidFill>
                    <a:srgbClr val="001D31"/>
                  </a:solidFill>
                  <a:latin typeface="Times" pitchFamily="2" charset="0"/>
                </a:rPr>
                <a:t>)</a:t>
              </a:r>
              <a:endParaRPr lang="zh-CN" altLang="en-US" sz="2000" b="0" dirty="0">
                <a:solidFill>
                  <a:srgbClr val="001D31"/>
                </a:solidFill>
                <a:latin typeface="Times" pitchFamily="2" charset="0"/>
              </a:endParaRPr>
            </a:p>
          </p:txBody>
        </p:sp>
        <p:cxnSp>
          <p:nvCxnSpPr>
            <p:cNvPr id="19" name="直线箭头连接符 18">
              <a:extLst>
                <a:ext uri="{FF2B5EF4-FFF2-40B4-BE49-F238E27FC236}">
                  <a16:creationId xmlns:a16="http://schemas.microsoft.com/office/drawing/2014/main" id="{CE75EEB0-AC49-584A-9F4C-6F6DE7060DA4}"/>
                </a:ext>
              </a:extLst>
            </p:cNvPr>
            <p:cNvCxnSpPr>
              <a:cxnSpLocks/>
            </p:cNvCxnSpPr>
            <p:nvPr/>
          </p:nvCxnSpPr>
          <p:spPr>
            <a:xfrm flipV="1">
              <a:off x="7875930" y="3755321"/>
              <a:ext cx="1635757" cy="1"/>
            </a:xfrm>
            <a:prstGeom prst="straightConnector1">
              <a:avLst/>
            </a:prstGeom>
            <a:noFill/>
            <a:ln w="25400" cap="flat">
              <a:solidFill>
                <a:srgbClr val="001D31"/>
              </a:solidFill>
              <a:prstDash val="solid"/>
              <a:round/>
              <a:tailEnd type="stealth" w="lg" len="lg"/>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1" name="文本框 20">
              <a:extLst>
                <a:ext uri="{FF2B5EF4-FFF2-40B4-BE49-F238E27FC236}">
                  <a16:creationId xmlns:a16="http://schemas.microsoft.com/office/drawing/2014/main" id="{99BFA1F1-7584-0642-8996-B4AA20860586}"/>
                </a:ext>
              </a:extLst>
            </p:cNvPr>
            <p:cNvSpPr txBox="1"/>
            <p:nvPr/>
          </p:nvSpPr>
          <p:spPr>
            <a:xfrm>
              <a:off x="9443959" y="3570063"/>
              <a:ext cx="251029"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altLang="zh-CN" sz="2800" b="0" i="1" dirty="0">
                  <a:solidFill>
                    <a:srgbClr val="001D31"/>
                  </a:solidFill>
                  <a:latin typeface="Times New Roman" panose="02020603050405020304" pitchFamily="18" charset="0"/>
                  <a:cs typeface="Times New Roman" panose="02020603050405020304" pitchFamily="18" charset="0"/>
                </a:rPr>
                <a:t>x</a:t>
              </a:r>
              <a:endParaRPr lang="zh-CN" altLang="en-US" sz="2800" b="0" i="1" dirty="0">
                <a:solidFill>
                  <a:srgbClr val="001D31"/>
                </a:solidFill>
                <a:latin typeface="Times New Roman" panose="02020603050405020304" pitchFamily="18" charset="0"/>
                <a:cs typeface="Times New Roman" panose="02020603050405020304" pitchFamily="18" charset="0"/>
              </a:endParaRPr>
            </a:p>
          </p:txBody>
        </p:sp>
        <p:sp>
          <p:nvSpPr>
            <p:cNvPr id="8" name="任意形状 7">
              <a:extLst>
                <a:ext uri="{FF2B5EF4-FFF2-40B4-BE49-F238E27FC236}">
                  <a16:creationId xmlns:a16="http://schemas.microsoft.com/office/drawing/2014/main" id="{416BABD2-F34F-3D49-8A72-F44FE4AE6279}"/>
                </a:ext>
              </a:extLst>
            </p:cNvPr>
            <p:cNvSpPr/>
            <p:nvPr/>
          </p:nvSpPr>
          <p:spPr>
            <a:xfrm>
              <a:off x="3913564" y="3371049"/>
              <a:ext cx="4658061" cy="398033"/>
            </a:xfrm>
            <a:custGeom>
              <a:avLst/>
              <a:gdLst>
                <a:gd name="connsiteX0" fmla="*/ 0 w 4658061"/>
                <a:gd name="connsiteY0" fmla="*/ 387276 h 398033"/>
                <a:gd name="connsiteX1" fmla="*/ 75303 w 4658061"/>
                <a:gd name="connsiteY1" fmla="*/ 21516 h 398033"/>
                <a:gd name="connsiteX2" fmla="*/ 451821 w 4658061"/>
                <a:gd name="connsiteY2" fmla="*/ 387276 h 398033"/>
                <a:gd name="connsiteX3" fmla="*/ 537882 w 4658061"/>
                <a:gd name="connsiteY3" fmla="*/ 21516 h 398033"/>
                <a:gd name="connsiteX4" fmla="*/ 935915 w 4658061"/>
                <a:gd name="connsiteY4" fmla="*/ 387276 h 398033"/>
                <a:gd name="connsiteX5" fmla="*/ 1011219 w 4658061"/>
                <a:gd name="connsiteY5" fmla="*/ 10758 h 398033"/>
                <a:gd name="connsiteX6" fmla="*/ 1011219 w 4658061"/>
                <a:gd name="connsiteY6" fmla="*/ 10758 h 398033"/>
                <a:gd name="connsiteX7" fmla="*/ 1387736 w 4658061"/>
                <a:gd name="connsiteY7" fmla="*/ 387276 h 398033"/>
                <a:gd name="connsiteX8" fmla="*/ 1473797 w 4658061"/>
                <a:gd name="connsiteY8" fmla="*/ 21516 h 398033"/>
                <a:gd name="connsiteX9" fmla="*/ 1861073 w 4658061"/>
                <a:gd name="connsiteY9" fmla="*/ 387276 h 398033"/>
                <a:gd name="connsiteX10" fmla="*/ 1947134 w 4658061"/>
                <a:gd name="connsiteY10" fmla="*/ 10758 h 398033"/>
                <a:gd name="connsiteX11" fmla="*/ 2345167 w 4658061"/>
                <a:gd name="connsiteY11" fmla="*/ 387276 h 398033"/>
                <a:gd name="connsiteX12" fmla="*/ 2431228 w 4658061"/>
                <a:gd name="connsiteY12" fmla="*/ 21516 h 398033"/>
                <a:gd name="connsiteX13" fmla="*/ 2807746 w 4658061"/>
                <a:gd name="connsiteY13" fmla="*/ 376518 h 398033"/>
                <a:gd name="connsiteX14" fmla="*/ 2893807 w 4658061"/>
                <a:gd name="connsiteY14" fmla="*/ 0 h 398033"/>
                <a:gd name="connsiteX15" fmla="*/ 3281082 w 4658061"/>
                <a:gd name="connsiteY15" fmla="*/ 398033 h 398033"/>
                <a:gd name="connsiteX16" fmla="*/ 3356386 w 4658061"/>
                <a:gd name="connsiteY16" fmla="*/ 21516 h 398033"/>
                <a:gd name="connsiteX17" fmla="*/ 3743661 w 4658061"/>
                <a:gd name="connsiteY17" fmla="*/ 398033 h 398033"/>
                <a:gd name="connsiteX18" fmla="*/ 3808207 w 4658061"/>
                <a:gd name="connsiteY18" fmla="*/ 10758 h 398033"/>
                <a:gd name="connsiteX19" fmla="*/ 4195482 w 4658061"/>
                <a:gd name="connsiteY19" fmla="*/ 387276 h 398033"/>
                <a:gd name="connsiteX20" fmla="*/ 4281543 w 4658061"/>
                <a:gd name="connsiteY20" fmla="*/ 10758 h 398033"/>
                <a:gd name="connsiteX21" fmla="*/ 4658061 w 4658061"/>
                <a:gd name="connsiteY21" fmla="*/ 376518 h 398033"/>
                <a:gd name="connsiteX22" fmla="*/ 4658061 w 4658061"/>
                <a:gd name="connsiteY22" fmla="*/ 365760 h 39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58061" h="398033">
                  <a:moveTo>
                    <a:pt x="0" y="387276"/>
                  </a:moveTo>
                  <a:lnTo>
                    <a:pt x="75303" y="21516"/>
                  </a:lnTo>
                  <a:lnTo>
                    <a:pt x="451821" y="387276"/>
                  </a:lnTo>
                  <a:lnTo>
                    <a:pt x="537882" y="21516"/>
                  </a:lnTo>
                  <a:lnTo>
                    <a:pt x="935915" y="387276"/>
                  </a:lnTo>
                  <a:lnTo>
                    <a:pt x="1011219" y="10758"/>
                  </a:lnTo>
                  <a:lnTo>
                    <a:pt x="1011219" y="10758"/>
                  </a:lnTo>
                  <a:lnTo>
                    <a:pt x="1387736" y="387276"/>
                  </a:lnTo>
                  <a:lnTo>
                    <a:pt x="1473797" y="21516"/>
                  </a:lnTo>
                  <a:lnTo>
                    <a:pt x="1861073" y="387276"/>
                  </a:lnTo>
                  <a:lnTo>
                    <a:pt x="1947134" y="10758"/>
                  </a:lnTo>
                  <a:lnTo>
                    <a:pt x="2345167" y="387276"/>
                  </a:lnTo>
                  <a:lnTo>
                    <a:pt x="2431228" y="21516"/>
                  </a:lnTo>
                  <a:lnTo>
                    <a:pt x="2807746" y="376518"/>
                  </a:lnTo>
                  <a:lnTo>
                    <a:pt x="2893807" y="0"/>
                  </a:lnTo>
                  <a:lnTo>
                    <a:pt x="3281082" y="398033"/>
                  </a:lnTo>
                  <a:lnTo>
                    <a:pt x="3356386" y="21516"/>
                  </a:lnTo>
                  <a:lnTo>
                    <a:pt x="3743661" y="398033"/>
                  </a:lnTo>
                  <a:lnTo>
                    <a:pt x="3808207" y="10758"/>
                  </a:lnTo>
                  <a:lnTo>
                    <a:pt x="4195482" y="387276"/>
                  </a:lnTo>
                  <a:lnTo>
                    <a:pt x="4281543" y="10758"/>
                  </a:lnTo>
                  <a:lnTo>
                    <a:pt x="4658061" y="376518"/>
                  </a:lnTo>
                  <a:lnTo>
                    <a:pt x="4658061" y="365760"/>
                  </a:lnTo>
                </a:path>
              </a:pathLst>
            </a:custGeom>
            <a:noFill/>
            <a:ln w="25400" cap="flat">
              <a:solidFill>
                <a:srgbClr val="001D31"/>
              </a:solidFill>
              <a:prstDash val="solid"/>
              <a:round/>
            </a:ln>
            <a:effectLst>
              <a:outerShdw blurRad="63500" dist="53881" dir="13500000" rotWithShape="0">
                <a:srgbClr val="FFFFCC">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latinLnBrk="1"/>
              <a:endParaRPr lang="zh-CN" altLang="en-US" sz="1800" b="0">
                <a:solidFill>
                  <a:srgbClr val="000000"/>
                </a:solidFill>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C654FC9-B06B-369E-6AE8-EFDC753B598D}"/>
                    </a:ext>
                  </a:extLst>
                </p:cNvPr>
                <p:cNvSpPr txBox="1"/>
                <p:nvPr/>
              </p:nvSpPr>
              <p:spPr>
                <a:xfrm>
                  <a:off x="4796542" y="1385796"/>
                  <a:ext cx="4395607" cy="1165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zh-CN" altLang="en-US" sz="1400" i="1" smtClean="0">
                                <a:solidFill>
                                  <a:srgbClr val="836967"/>
                                </a:solidFill>
                                <a:latin typeface="Cambria Math" panose="02040503050406030204" pitchFamily="18" charset="0"/>
                              </a:rPr>
                            </m:ctrlPr>
                          </m:dPr>
                          <m:e>
                            <m:m>
                              <m:mPr>
                                <m:plcHide m:val="on"/>
                                <m:mcs>
                                  <m:mc>
                                    <m:mcPr>
                                      <m:count m:val="1"/>
                                      <m:mcJc m:val="center"/>
                                    </m:mcPr>
                                  </m:mc>
                                </m:mcs>
                                <m:ctrlPr>
                                  <a:rPr lang="zh-CN" altLang="en-US" sz="1400" i="1">
                                    <a:solidFill>
                                      <a:srgbClr val="836967"/>
                                    </a:solidFill>
                                    <a:latin typeface="Cambria Math" panose="02040503050406030204" pitchFamily="18" charset="0"/>
                                  </a:rPr>
                                </m:ctrlPr>
                              </m:mPr>
                              <m:mr>
                                <m:e>
                                  <m:r>
                                    <a:rPr lang="zh-CN" altLang="en-US" sz="1400" i="1">
                                      <a:latin typeface="Cambria Math" panose="02040503050406030204" pitchFamily="18" charset="0"/>
                                    </a:rPr>
                                    <m:t>𝑉</m:t>
                                  </m:r>
                                  <m:d>
                                    <m:dPr>
                                      <m:ctrlPr>
                                        <a:rPr lang="zh-CN" altLang="en-US" sz="1400" i="1">
                                          <a:solidFill>
                                            <a:srgbClr val="836967"/>
                                          </a:solidFill>
                                          <a:latin typeface="Cambria Math" panose="02040503050406030204" pitchFamily="18" charset="0"/>
                                        </a:rPr>
                                      </m:ctrlPr>
                                    </m:dPr>
                                    <m:e>
                                      <m:r>
                                        <a:rPr lang="zh-CN" altLang="en-US" sz="1400" i="1">
                                          <a:latin typeface="Cambria Math" panose="02040503050406030204" pitchFamily="18" charset="0"/>
                                        </a:rPr>
                                        <m:t>𝑥</m:t>
                                      </m:r>
                                    </m:e>
                                  </m:d>
                                  <m:r>
                                    <a:rPr lang="zh-CN" altLang="en-US" sz="1400" i="0">
                                      <a:latin typeface="Cambria Math" panose="02040503050406030204" pitchFamily="18" charset="0"/>
                                    </a:rPr>
                                    <m:t>=5</m:t>
                                  </m:r>
                                  <m:d>
                                    <m:dPr>
                                      <m:ctrlPr>
                                        <a:rPr lang="zh-CN" altLang="en-US" sz="1400" i="1">
                                          <a:solidFill>
                                            <a:srgbClr val="836967"/>
                                          </a:solidFill>
                                          <a:latin typeface="Cambria Math" panose="02040503050406030204" pitchFamily="18" charset="0"/>
                                        </a:rPr>
                                      </m:ctrlPr>
                                    </m:dPr>
                                    <m:e>
                                      <m:r>
                                        <a:rPr lang="zh-CN" altLang="en-US" sz="1400" i="1">
                                          <a:latin typeface="Cambria Math" panose="02040503050406030204" pitchFamily="18" charset="0"/>
                                        </a:rPr>
                                        <m:t>𝑥</m:t>
                                      </m:r>
                                      <m:r>
                                        <a:rPr lang="zh-CN" altLang="en-US" sz="1400" i="0">
                                          <a:latin typeface="Cambria Math" panose="02040503050406030204" pitchFamily="18" charset="0"/>
                                        </a:rPr>
                                        <m:t>−6 </m:t>
                                      </m:r>
                                      <m:r>
                                        <m:rPr>
                                          <m:sty m:val="p"/>
                                        </m:rPr>
                                        <a:rPr lang="zh-CN" altLang="en-US" sz="1400" i="0">
                                          <a:latin typeface="Cambria Math" panose="02040503050406030204" pitchFamily="18" charset="0"/>
                                        </a:rPr>
                                        <m:t>int</m:t>
                                      </m:r>
                                      <m:d>
                                        <m:dPr>
                                          <m:ctrlPr>
                                            <a:rPr lang="zh-CN" altLang="en-US" sz="1400" i="1">
                                              <a:solidFill>
                                                <a:srgbClr val="836967"/>
                                              </a:solidFill>
                                              <a:latin typeface="Cambria Math" panose="02040503050406030204" pitchFamily="18" charset="0"/>
                                            </a:rPr>
                                          </m:ctrlPr>
                                        </m:dPr>
                                        <m:e>
                                          <m:f>
                                            <m:fPr>
                                              <m:ctrlPr>
                                                <a:rPr lang="zh-CN" altLang="en-US" sz="1400" i="1">
                                                  <a:solidFill>
                                                    <a:srgbClr val="836967"/>
                                                  </a:solidFill>
                                                  <a:latin typeface="Cambria Math" panose="02040503050406030204" pitchFamily="18" charset="0"/>
                                                </a:rPr>
                                              </m:ctrlPr>
                                            </m:fPr>
                                            <m:num>
                                              <m:r>
                                                <a:rPr lang="zh-CN" altLang="en-US" sz="1400" i="1">
                                                  <a:latin typeface="Cambria Math" panose="02040503050406030204" pitchFamily="18" charset="0"/>
                                                </a:rPr>
                                                <m:t>𝑥</m:t>
                                              </m:r>
                                            </m:num>
                                            <m:den>
                                              <m:r>
                                                <a:rPr lang="zh-CN" altLang="en-US" sz="1400" i="0">
                                                  <a:latin typeface="Cambria Math" panose="02040503050406030204" pitchFamily="18" charset="0"/>
                                                </a:rPr>
                                                <m:t>6</m:t>
                                              </m:r>
                                            </m:den>
                                          </m:f>
                                        </m:e>
                                      </m:d>
                                    </m:e>
                                  </m:d>
                                  <m:r>
                                    <a:rPr lang="zh-CN" altLang="en-US" sz="1400" i="0">
                                      <a:latin typeface="Cambria Math" panose="02040503050406030204" pitchFamily="18" charset="0"/>
                                    </a:rPr>
                                    <m:t>;  </m:t>
                                  </m:r>
                                  <m:r>
                                    <a:rPr lang="zh-CN" altLang="en-US" sz="1400" i="1">
                                      <a:latin typeface="Cambria Math" panose="02040503050406030204" pitchFamily="18" charset="0"/>
                                    </a:rPr>
                                    <m:t>𝑥</m:t>
                                  </m:r>
                                  <m:r>
                                    <a:rPr lang="zh-CN" altLang="en-US" sz="1400" i="0">
                                      <a:latin typeface="Cambria Math" panose="02040503050406030204" pitchFamily="18" charset="0"/>
                                    </a:rPr>
                                    <m:t>−6</m:t>
                                  </m:r>
                                  <m:r>
                                    <m:rPr>
                                      <m:sty m:val="p"/>
                                    </m:rPr>
                                    <a:rPr lang="zh-CN" altLang="en-US" sz="1400" i="0">
                                      <a:latin typeface="Cambria Math" panose="02040503050406030204" pitchFamily="18" charset="0"/>
                                    </a:rPr>
                                    <m:t>int</m:t>
                                  </m:r>
                                  <m:d>
                                    <m:dPr>
                                      <m:ctrlPr>
                                        <a:rPr lang="zh-CN" altLang="en-US" sz="1400" i="1">
                                          <a:latin typeface="Cambria Math" panose="02040503050406030204" pitchFamily="18" charset="0"/>
                                        </a:rPr>
                                      </m:ctrlPr>
                                    </m:dPr>
                                    <m:e>
                                      <m:f>
                                        <m:fPr>
                                          <m:ctrlPr>
                                            <a:rPr lang="zh-CN" altLang="en-US" sz="1400" i="1">
                                              <a:solidFill>
                                                <a:srgbClr val="836967"/>
                                              </a:solidFill>
                                              <a:latin typeface="Cambria Math" panose="02040503050406030204" pitchFamily="18" charset="0"/>
                                            </a:rPr>
                                          </m:ctrlPr>
                                        </m:fPr>
                                        <m:num>
                                          <m:r>
                                            <a:rPr lang="zh-CN" altLang="en-US" sz="1400" i="1">
                                              <a:latin typeface="Cambria Math" panose="02040503050406030204" pitchFamily="18" charset="0"/>
                                            </a:rPr>
                                            <m:t>𝑥</m:t>
                                          </m:r>
                                        </m:num>
                                        <m:den>
                                          <m:r>
                                            <a:rPr lang="zh-CN" altLang="en-US" sz="1400" i="0">
                                              <a:latin typeface="Cambria Math" panose="02040503050406030204" pitchFamily="18" charset="0"/>
                                            </a:rPr>
                                            <m:t>6</m:t>
                                          </m:r>
                                        </m:den>
                                      </m:f>
                                    </m:e>
                                  </m:d>
                                  <m:r>
                                    <a:rPr lang="zh-CN" altLang="en-US" sz="1400" i="0">
                                      <a:latin typeface="Cambria Math" panose="02040503050406030204" pitchFamily="18" charset="0"/>
                                    </a:rPr>
                                    <m:t>&lt;1   </m:t>
                                  </m:r>
                                </m:e>
                              </m:mr>
                              <m:mr>
                                <m:e>
                                  <m:r>
                                    <a:rPr lang="zh-CN" altLang="en-US" sz="1400" i="1">
                                      <a:latin typeface="Cambria Math" panose="02040503050406030204" pitchFamily="18" charset="0"/>
                                    </a:rPr>
                                    <m:t>𝑉</m:t>
                                  </m:r>
                                  <m:d>
                                    <m:dPr>
                                      <m:ctrlPr>
                                        <a:rPr lang="zh-CN" altLang="en-US" sz="1400" i="1">
                                          <a:solidFill>
                                            <a:srgbClr val="836967"/>
                                          </a:solidFill>
                                          <a:latin typeface="Cambria Math" panose="02040503050406030204" pitchFamily="18" charset="0"/>
                                        </a:rPr>
                                      </m:ctrlPr>
                                    </m:dPr>
                                    <m:e>
                                      <m:r>
                                        <a:rPr lang="zh-CN" altLang="en-US" sz="1400" i="1">
                                          <a:latin typeface="Cambria Math" panose="02040503050406030204" pitchFamily="18" charset="0"/>
                                        </a:rPr>
                                        <m:t>𝑥</m:t>
                                      </m:r>
                                    </m:e>
                                  </m:d>
                                  <m:r>
                                    <a:rPr lang="zh-CN" altLang="en-US" sz="1400" i="0">
                                      <a:latin typeface="Cambria Math" panose="02040503050406030204" pitchFamily="18" charset="0"/>
                                    </a:rPr>
                                    <m:t>=−</m:t>
                                  </m:r>
                                  <m:d>
                                    <m:dPr>
                                      <m:ctrlPr>
                                        <a:rPr lang="zh-CN" altLang="en-US" sz="1400" i="1">
                                          <a:solidFill>
                                            <a:srgbClr val="836967"/>
                                          </a:solidFill>
                                          <a:latin typeface="Cambria Math" panose="02040503050406030204" pitchFamily="18" charset="0"/>
                                        </a:rPr>
                                      </m:ctrlPr>
                                    </m:dPr>
                                    <m:e>
                                      <m:r>
                                        <a:rPr lang="zh-CN" altLang="en-US" sz="1400" i="1">
                                          <a:latin typeface="Cambria Math" panose="02040503050406030204" pitchFamily="18" charset="0"/>
                                        </a:rPr>
                                        <m:t>𝑥</m:t>
                                      </m:r>
                                      <m:r>
                                        <a:rPr lang="zh-CN" altLang="en-US" sz="1400" i="0">
                                          <a:latin typeface="Cambria Math" panose="02040503050406030204" pitchFamily="18" charset="0"/>
                                        </a:rPr>
                                        <m:t>−6 </m:t>
                                      </m:r>
                                      <m:r>
                                        <m:rPr>
                                          <m:sty m:val="p"/>
                                        </m:rPr>
                                        <a:rPr lang="zh-CN" altLang="en-US" sz="1400" i="0">
                                          <a:latin typeface="Cambria Math" panose="02040503050406030204" pitchFamily="18" charset="0"/>
                                        </a:rPr>
                                        <m:t>int</m:t>
                                      </m:r>
                                      <m:d>
                                        <m:dPr>
                                          <m:ctrlPr>
                                            <a:rPr lang="zh-CN" altLang="en-US" sz="1400" i="1">
                                              <a:solidFill>
                                                <a:srgbClr val="836967"/>
                                              </a:solidFill>
                                              <a:latin typeface="Cambria Math" panose="02040503050406030204" pitchFamily="18" charset="0"/>
                                            </a:rPr>
                                          </m:ctrlPr>
                                        </m:dPr>
                                        <m:e>
                                          <m:f>
                                            <m:fPr>
                                              <m:ctrlPr>
                                                <a:rPr lang="zh-CN" altLang="en-US" sz="1400" i="1">
                                                  <a:solidFill>
                                                    <a:srgbClr val="836967"/>
                                                  </a:solidFill>
                                                  <a:latin typeface="Cambria Math" panose="02040503050406030204" pitchFamily="18" charset="0"/>
                                                </a:rPr>
                                              </m:ctrlPr>
                                            </m:fPr>
                                            <m:num>
                                              <m:r>
                                                <a:rPr lang="zh-CN" altLang="en-US" sz="1400" i="1">
                                                  <a:latin typeface="Cambria Math" panose="02040503050406030204" pitchFamily="18" charset="0"/>
                                                </a:rPr>
                                                <m:t>𝑥</m:t>
                                              </m:r>
                                              <m:r>
                                                <a:rPr lang="zh-CN" altLang="en-US" sz="1400" i="0">
                                                  <a:latin typeface="Cambria Math" panose="02040503050406030204" pitchFamily="18" charset="0"/>
                                                </a:rPr>
                                                <m:t>+6</m:t>
                                              </m:r>
                                            </m:num>
                                            <m:den>
                                              <m:r>
                                                <a:rPr lang="zh-CN" altLang="en-US" sz="1400" i="0">
                                                  <a:latin typeface="Cambria Math" panose="02040503050406030204" pitchFamily="18" charset="0"/>
                                                </a:rPr>
                                                <m:t>6</m:t>
                                              </m:r>
                                            </m:den>
                                          </m:f>
                                        </m:e>
                                      </m:d>
                                    </m:e>
                                  </m:d>
                                  <m:r>
                                    <a:rPr lang="zh-CN" altLang="en-US" sz="1400" i="0">
                                      <a:latin typeface="Cambria Math" panose="02040503050406030204" pitchFamily="18" charset="0"/>
                                    </a:rPr>
                                    <m:t>; </m:t>
                                  </m:r>
                                  <m:r>
                                    <a:rPr lang="zh-CN" altLang="en-US" sz="1400" i="1">
                                      <a:latin typeface="Cambria Math" panose="02040503050406030204" pitchFamily="18" charset="0"/>
                                    </a:rPr>
                                    <m:t>𝑥</m:t>
                                  </m:r>
                                  <m:r>
                                    <a:rPr lang="zh-CN" altLang="en-US" sz="1400" i="0">
                                      <a:latin typeface="Cambria Math" panose="02040503050406030204" pitchFamily="18" charset="0"/>
                                    </a:rPr>
                                    <m:t>−</m:t>
                                  </m:r>
                                  <m:r>
                                    <m:rPr>
                                      <m:sty m:val="p"/>
                                    </m:rPr>
                                    <a:rPr lang="zh-CN" altLang="en-US" sz="1400" i="0">
                                      <a:latin typeface="Cambria Math" panose="02040503050406030204" pitchFamily="18" charset="0"/>
                                    </a:rPr>
                                    <m:t>int</m:t>
                                  </m:r>
                                  <m:d>
                                    <m:dPr>
                                      <m:ctrlPr>
                                        <a:rPr lang="zh-CN" altLang="en-US" sz="1400" i="1">
                                          <a:solidFill>
                                            <a:srgbClr val="836967"/>
                                          </a:solidFill>
                                          <a:latin typeface="Cambria Math" panose="02040503050406030204" pitchFamily="18" charset="0"/>
                                        </a:rPr>
                                      </m:ctrlPr>
                                    </m:dPr>
                                    <m:e>
                                      <m:f>
                                        <m:fPr>
                                          <m:ctrlPr>
                                            <a:rPr lang="zh-CN" altLang="en-US" sz="1400" i="1">
                                              <a:solidFill>
                                                <a:srgbClr val="836967"/>
                                              </a:solidFill>
                                              <a:latin typeface="Cambria Math" panose="02040503050406030204" pitchFamily="18" charset="0"/>
                                            </a:rPr>
                                          </m:ctrlPr>
                                        </m:fPr>
                                        <m:num>
                                          <m:r>
                                            <a:rPr lang="zh-CN" altLang="en-US" sz="1400" i="1">
                                              <a:latin typeface="Cambria Math" panose="02040503050406030204" pitchFamily="18" charset="0"/>
                                            </a:rPr>
                                            <m:t>𝑥</m:t>
                                          </m:r>
                                        </m:num>
                                        <m:den>
                                          <m:r>
                                            <a:rPr lang="zh-CN" altLang="en-US" sz="1400" i="0">
                                              <a:latin typeface="Cambria Math" panose="02040503050406030204" pitchFamily="18" charset="0"/>
                                            </a:rPr>
                                            <m:t>6</m:t>
                                          </m:r>
                                        </m:den>
                                      </m:f>
                                    </m:e>
                                  </m:d>
                                  <m:r>
                                    <a:rPr lang="zh-CN" altLang="en-US" sz="1400" i="0">
                                      <a:latin typeface="Cambria Math" panose="02040503050406030204" pitchFamily="18" charset="0"/>
                                    </a:rPr>
                                    <m:t>≥1</m:t>
                                  </m:r>
                                </m:e>
                              </m:mr>
                            </m:m>
                          </m:e>
                        </m:d>
                      </m:oMath>
                    </m:oMathPara>
                  </a14:m>
                  <a:endParaRPr lang="zh-CN" altLang="en-US" sz="1400" dirty="0"/>
                </a:p>
              </p:txBody>
            </p:sp>
          </mc:Choice>
          <mc:Fallback xmlns="">
            <p:sp>
              <p:nvSpPr>
                <p:cNvPr id="7" name="文本框 6">
                  <a:extLst>
                    <a:ext uri="{FF2B5EF4-FFF2-40B4-BE49-F238E27FC236}">
                      <a16:creationId xmlns:a16="http://schemas.microsoft.com/office/drawing/2014/main" id="{BC654FC9-B06B-369E-6AE8-EFDC753B598D}"/>
                    </a:ext>
                  </a:extLst>
                </p:cNvPr>
                <p:cNvSpPr txBox="1">
                  <a:spLocks noRot="1" noChangeAspect="1" noMove="1" noResize="1" noEditPoints="1" noAdjustHandles="1" noChangeArrowheads="1" noChangeShapeType="1" noTextEdit="1"/>
                </p:cNvSpPr>
                <p:nvPr/>
              </p:nvSpPr>
              <p:spPr>
                <a:xfrm>
                  <a:off x="4796542" y="1385796"/>
                  <a:ext cx="4395607" cy="1165832"/>
                </a:xfrm>
                <a:prstGeom prst="rect">
                  <a:avLst/>
                </a:prstGeom>
                <a:blipFill>
                  <a:blip r:embed="rId3"/>
                  <a:stretch>
                    <a:fillRect/>
                  </a:stretch>
                </a:blipFill>
                <a:ln w="12700" cap="flat">
                  <a:noFill/>
                  <a:miter lim="400000"/>
                </a:ln>
                <a:effectLst/>
              </p:spPr>
              <p:txBody>
                <a:bodyPr/>
                <a:lstStyle/>
                <a:p>
                  <a:r>
                    <a:rPr lang="zh-CN" altLang="en-US">
                      <a:noFill/>
                    </a:rPr>
                    <a:t> </a:t>
                  </a:r>
                </a:p>
              </p:txBody>
            </p:sp>
          </mc:Fallback>
        </mc:AlternateContent>
      </p:grpSp>
      <p:sp>
        <p:nvSpPr>
          <p:cNvPr id="9" name="文本框 8">
            <a:extLst>
              <a:ext uri="{FF2B5EF4-FFF2-40B4-BE49-F238E27FC236}">
                <a16:creationId xmlns:a16="http://schemas.microsoft.com/office/drawing/2014/main" id="{62D8C183-66B8-4DD6-57CB-1D3A33E7A090}"/>
              </a:ext>
            </a:extLst>
          </p:cNvPr>
          <p:cNvSpPr txBox="1"/>
          <p:nvPr/>
        </p:nvSpPr>
        <p:spPr>
          <a:xfrm>
            <a:off x="937619" y="5626349"/>
            <a:ext cx="10151175"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altLang="zh-CN" sz="2400" dirty="0">
                <a:solidFill>
                  <a:srgbClr val="001D31"/>
                </a:solidFill>
                <a:latin typeface="SimSun" panose="02010600030101010101" pitchFamily="2" charset="-122"/>
                <a:ea typeface="SimSun" panose="02010600030101010101" pitchFamily="2" charset="-122"/>
              </a:rPr>
              <a:t>2.</a:t>
            </a:r>
            <a:r>
              <a:rPr lang="zh-CN" altLang="en-US" sz="2400" dirty="0">
                <a:solidFill>
                  <a:srgbClr val="001D31"/>
                </a:solidFill>
                <a:latin typeface="SimSun" panose="02010600030101010101" pitchFamily="2" charset="-122"/>
                <a:ea typeface="SimSun" panose="02010600030101010101" pitchFamily="2" charset="-122"/>
              </a:rPr>
              <a:t>小球受到的势场在</a:t>
            </a:r>
            <a:r>
              <a:rPr lang="en-US" altLang="zh-CN" sz="2400" dirty="0">
                <a:solidFill>
                  <a:srgbClr val="001D31"/>
                </a:solidFill>
                <a:latin typeface="SimSun" panose="02010600030101010101" pitchFamily="2" charset="-122"/>
                <a:ea typeface="SimSun" panose="02010600030101010101" pitchFamily="2" charset="-122"/>
              </a:rPr>
              <a:t>V(x)</a:t>
            </a:r>
            <a:r>
              <a:rPr lang="zh-CN" altLang="en-US" sz="2400" dirty="0">
                <a:solidFill>
                  <a:srgbClr val="001D31"/>
                </a:solidFill>
                <a:latin typeface="SimSun" panose="02010600030101010101" pitchFamily="2" charset="-122"/>
                <a:ea typeface="SimSun" panose="02010600030101010101" pitchFamily="2" charset="-122"/>
              </a:rPr>
              <a:t>和</a:t>
            </a:r>
            <a:r>
              <a:rPr lang="en-US" altLang="zh-CN" sz="2400" dirty="0">
                <a:solidFill>
                  <a:srgbClr val="001D31"/>
                </a:solidFill>
                <a:latin typeface="SimSun" panose="02010600030101010101" pitchFamily="2" charset="-122"/>
                <a:ea typeface="SimSun" panose="02010600030101010101" pitchFamily="2" charset="-122"/>
              </a:rPr>
              <a:t>0</a:t>
            </a:r>
            <a:r>
              <a:rPr lang="zh-CN" altLang="en-US" sz="2400" dirty="0">
                <a:solidFill>
                  <a:srgbClr val="001D31"/>
                </a:solidFill>
                <a:latin typeface="SimSun" panose="02010600030101010101" pitchFamily="2" charset="-122"/>
                <a:ea typeface="SimSun" panose="02010600030101010101" pitchFamily="2" charset="-122"/>
              </a:rPr>
              <a:t>之间交替切换，小球的平均位置如何变化</a:t>
            </a:r>
            <a:r>
              <a:rPr lang="zh-CN" altLang="en-US" sz="2400" b="0" dirty="0">
                <a:solidFill>
                  <a:srgbClr val="001D31"/>
                </a:solidFill>
                <a:latin typeface="SimSun" panose="02010600030101010101" pitchFamily="2" charset="-122"/>
                <a:ea typeface="SimSun" panose="02010600030101010101" pitchFamily="2" charset="-122"/>
              </a:rPr>
              <a:t>？</a:t>
            </a:r>
          </a:p>
        </p:txBody>
      </p:sp>
      <p:grpSp>
        <p:nvGrpSpPr>
          <p:cNvPr id="10" name="组合 9">
            <a:extLst>
              <a:ext uri="{FF2B5EF4-FFF2-40B4-BE49-F238E27FC236}">
                <a16:creationId xmlns:a16="http://schemas.microsoft.com/office/drawing/2014/main" id="{E5DFF8A2-D1E3-1F65-042D-1593FC4584EE}"/>
              </a:ext>
            </a:extLst>
          </p:cNvPr>
          <p:cNvGrpSpPr/>
          <p:nvPr/>
        </p:nvGrpSpPr>
        <p:grpSpPr>
          <a:xfrm>
            <a:off x="3633233" y="1749099"/>
            <a:ext cx="6061755" cy="2351014"/>
            <a:chOff x="3633233" y="1742267"/>
            <a:chExt cx="6061755" cy="2351014"/>
          </a:xfrm>
        </p:grpSpPr>
        <p:cxnSp>
          <p:nvCxnSpPr>
            <p:cNvPr id="11" name="直线连接符 10">
              <a:extLst>
                <a:ext uri="{FF2B5EF4-FFF2-40B4-BE49-F238E27FC236}">
                  <a16:creationId xmlns:a16="http://schemas.microsoft.com/office/drawing/2014/main" id="{8E7AA5D6-0539-7B21-276A-54992866969F}"/>
                </a:ext>
              </a:extLst>
            </p:cNvPr>
            <p:cNvCxnSpPr>
              <a:cxnSpLocks/>
            </p:cNvCxnSpPr>
            <p:nvPr/>
          </p:nvCxnSpPr>
          <p:spPr>
            <a:xfrm>
              <a:off x="3886058" y="3755318"/>
              <a:ext cx="4685567" cy="0"/>
            </a:xfrm>
            <a:prstGeom prst="line">
              <a:avLst/>
            </a:prstGeom>
            <a:noFill/>
            <a:ln w="50800" cap="flat">
              <a:solidFill>
                <a:schemeClr val="tx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 name="椭圆 11">
              <a:extLst>
                <a:ext uri="{FF2B5EF4-FFF2-40B4-BE49-F238E27FC236}">
                  <a16:creationId xmlns:a16="http://schemas.microsoft.com/office/drawing/2014/main" id="{7948A1A1-C7B6-BF5C-910C-91BE5C9BB857}"/>
                </a:ext>
              </a:extLst>
            </p:cNvPr>
            <p:cNvSpPr/>
            <p:nvPr/>
          </p:nvSpPr>
          <p:spPr>
            <a:xfrm>
              <a:off x="6070937" y="3494517"/>
              <a:ext cx="216376" cy="227225"/>
            </a:xfrm>
            <a:prstGeom prst="ellipse">
              <a:avLst/>
            </a:prstGeom>
            <a:gradFill flip="none" rotWithShape="1">
              <a:gsLst>
                <a:gs pos="0">
                  <a:schemeClr val="bg1"/>
                </a:gs>
                <a:gs pos="16000">
                  <a:schemeClr val="accent2">
                    <a:lumMod val="97000"/>
                    <a:lumOff val="3000"/>
                  </a:schemeClr>
                </a:gs>
                <a:gs pos="100000">
                  <a:srgbClr val="FF0000"/>
                </a:gs>
              </a:gsLst>
              <a:path path="circle">
                <a:fillToRect l="50000" t="50000" r="50000" b="50000"/>
              </a:path>
              <a:tileRect/>
            </a:gradFill>
            <a:ln w="6350" cap="flat">
              <a:solidFill>
                <a:srgbClr val="FF0000"/>
              </a:solidFill>
              <a:prstDash val="solid"/>
              <a:round/>
            </a:ln>
            <a:effectLst>
              <a:outerShdw blurRad="63500" dist="53881" dir="13500000" rotWithShape="0">
                <a:srgbClr val="FFFFCC">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endParaRPr lang="zh-CN" altLang="en-US"/>
            </a:p>
          </p:txBody>
        </p:sp>
        <p:cxnSp>
          <p:nvCxnSpPr>
            <p:cNvPr id="13" name="直线箭头连接符 12">
              <a:extLst>
                <a:ext uri="{FF2B5EF4-FFF2-40B4-BE49-F238E27FC236}">
                  <a16:creationId xmlns:a16="http://schemas.microsoft.com/office/drawing/2014/main" id="{3339AACE-633D-A9A2-4C67-F4DFB8437387}"/>
                </a:ext>
              </a:extLst>
            </p:cNvPr>
            <p:cNvCxnSpPr/>
            <p:nvPr/>
          </p:nvCxnSpPr>
          <p:spPr>
            <a:xfrm flipV="1">
              <a:off x="3913561" y="2080131"/>
              <a:ext cx="0" cy="1688951"/>
            </a:xfrm>
            <a:prstGeom prst="straightConnector1">
              <a:avLst/>
            </a:prstGeom>
            <a:noFill/>
            <a:ln w="25400" cap="flat">
              <a:solidFill>
                <a:srgbClr val="001D31"/>
              </a:solidFill>
              <a:prstDash val="solid"/>
              <a:round/>
              <a:tailEnd type="stealth" w="lg" len="lg"/>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4" name="文本框 13">
              <a:extLst>
                <a:ext uri="{FF2B5EF4-FFF2-40B4-BE49-F238E27FC236}">
                  <a16:creationId xmlns:a16="http://schemas.microsoft.com/office/drawing/2014/main" id="{6C9ECA78-F3D8-39B3-4E34-EAE7ADD94E63}"/>
                </a:ext>
              </a:extLst>
            </p:cNvPr>
            <p:cNvSpPr txBox="1"/>
            <p:nvPr/>
          </p:nvSpPr>
          <p:spPr>
            <a:xfrm>
              <a:off x="3633233" y="1742267"/>
              <a:ext cx="533157"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altLang="zh-CN" sz="2000" b="0" i="1" dirty="0">
                  <a:solidFill>
                    <a:srgbClr val="001D31"/>
                  </a:solidFill>
                  <a:latin typeface="Times" pitchFamily="2" charset="0"/>
                </a:rPr>
                <a:t>V</a:t>
              </a:r>
              <a:r>
                <a:rPr lang="en-US" altLang="zh-CN" sz="2000" b="0" dirty="0">
                  <a:solidFill>
                    <a:srgbClr val="001D31"/>
                  </a:solidFill>
                  <a:latin typeface="Times" pitchFamily="2" charset="0"/>
                </a:rPr>
                <a:t>(</a:t>
              </a:r>
              <a:r>
                <a:rPr lang="en-US" altLang="zh-CN" sz="2000" b="0" i="1" dirty="0">
                  <a:solidFill>
                    <a:srgbClr val="001D31"/>
                  </a:solidFill>
                  <a:latin typeface="Times" pitchFamily="2" charset="0"/>
                </a:rPr>
                <a:t>x</a:t>
              </a:r>
              <a:r>
                <a:rPr lang="en-US" altLang="zh-CN" sz="2000" b="0" dirty="0">
                  <a:solidFill>
                    <a:srgbClr val="001D31"/>
                  </a:solidFill>
                  <a:latin typeface="Times" pitchFamily="2" charset="0"/>
                </a:rPr>
                <a:t>)</a:t>
              </a:r>
              <a:endParaRPr lang="zh-CN" altLang="en-US" sz="2000" b="0" dirty="0">
                <a:solidFill>
                  <a:srgbClr val="001D31"/>
                </a:solidFill>
                <a:latin typeface="Times" pitchFamily="2" charset="0"/>
              </a:endParaRPr>
            </a:p>
          </p:txBody>
        </p:sp>
        <p:cxnSp>
          <p:nvCxnSpPr>
            <p:cNvPr id="15" name="直线箭头连接符 14">
              <a:extLst>
                <a:ext uri="{FF2B5EF4-FFF2-40B4-BE49-F238E27FC236}">
                  <a16:creationId xmlns:a16="http://schemas.microsoft.com/office/drawing/2014/main" id="{7666B0F7-B5BC-40AA-91C6-0A6B331F0C4B}"/>
                </a:ext>
              </a:extLst>
            </p:cNvPr>
            <p:cNvCxnSpPr>
              <a:cxnSpLocks/>
            </p:cNvCxnSpPr>
            <p:nvPr/>
          </p:nvCxnSpPr>
          <p:spPr>
            <a:xfrm flipV="1">
              <a:off x="7875930" y="3755321"/>
              <a:ext cx="1635757" cy="1"/>
            </a:xfrm>
            <a:prstGeom prst="straightConnector1">
              <a:avLst/>
            </a:prstGeom>
            <a:noFill/>
            <a:ln w="25400" cap="flat">
              <a:solidFill>
                <a:srgbClr val="001D31"/>
              </a:solidFill>
              <a:prstDash val="solid"/>
              <a:round/>
              <a:tailEnd type="stealth" w="lg" len="lg"/>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6" name="文本框 15">
              <a:extLst>
                <a:ext uri="{FF2B5EF4-FFF2-40B4-BE49-F238E27FC236}">
                  <a16:creationId xmlns:a16="http://schemas.microsoft.com/office/drawing/2014/main" id="{154B8A59-E88C-D411-DC88-900F9AEAF279}"/>
                </a:ext>
              </a:extLst>
            </p:cNvPr>
            <p:cNvSpPr txBox="1"/>
            <p:nvPr/>
          </p:nvSpPr>
          <p:spPr>
            <a:xfrm>
              <a:off x="9443959" y="3570063"/>
              <a:ext cx="251029"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altLang="zh-CN" sz="2800" b="0" i="1" dirty="0">
                  <a:solidFill>
                    <a:srgbClr val="001D31"/>
                  </a:solidFill>
                  <a:latin typeface="Times New Roman" panose="02020603050405020304" pitchFamily="18" charset="0"/>
                  <a:cs typeface="Times New Roman" panose="02020603050405020304" pitchFamily="18" charset="0"/>
                </a:rPr>
                <a:t>x</a:t>
              </a:r>
              <a:endParaRPr lang="zh-CN" altLang="en-US" sz="2800" b="0" i="1" dirty="0">
                <a:solidFill>
                  <a:srgbClr val="001D3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74476764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6B9002C9-C3E6-2D4C-B9B2-18010CA4EC74}"/>
                  </a:ext>
                </a:extLst>
              </p:cNvPr>
              <p:cNvSpPr txBox="1"/>
              <p:nvPr/>
            </p:nvSpPr>
            <p:spPr>
              <a:xfrm>
                <a:off x="5843668" y="1474756"/>
                <a:ext cx="3351367" cy="8377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a:rPr lang="en-US" altLang="zh-CN" sz="2400" b="0" smtClean="0">
                          <a:solidFill>
                            <a:srgbClr val="001D31"/>
                          </a:solidFill>
                          <a:latin typeface="Cambria Math" panose="02040503050406030204" pitchFamily="18" charset="0"/>
                        </a:rPr>
                        <m:t>&lt;</m:t>
                      </m:r>
                      <m:r>
                        <m:rPr>
                          <m:sty m:val="p"/>
                        </m:rPr>
                        <a:rPr lang="en-US" altLang="zh-CN" sz="2400" b="0" smtClean="0">
                          <a:solidFill>
                            <a:srgbClr val="001D31"/>
                          </a:solidFill>
                          <a:latin typeface="Cambria Math" panose="02040503050406030204" pitchFamily="18" charset="0"/>
                        </a:rPr>
                        <m:t>A</m:t>
                      </m:r>
                      <m:r>
                        <a:rPr lang="en-US" altLang="zh-CN" sz="2400" b="0" smtClean="0">
                          <a:solidFill>
                            <a:srgbClr val="001D31"/>
                          </a:solidFill>
                          <a:latin typeface="Cambria Math" panose="02040503050406030204" pitchFamily="18" charset="0"/>
                        </a:rPr>
                        <m:t>&gt;</m:t>
                      </m:r>
                      <m:r>
                        <a:rPr lang="en-US" altLang="zh-CN" sz="2400" b="0" i="1">
                          <a:solidFill>
                            <a:srgbClr val="001D31"/>
                          </a:solidFill>
                          <a:latin typeface="Cambria Math" panose="02040503050406030204" pitchFamily="18" charset="0"/>
                        </a:rPr>
                        <m:t>=</m:t>
                      </m:r>
                      <m:f>
                        <m:fPr>
                          <m:ctrlPr>
                            <a:rPr lang="en-US" altLang="zh-CN" sz="2400" b="0" i="1">
                              <a:solidFill>
                                <a:srgbClr val="001D31"/>
                              </a:solidFill>
                              <a:latin typeface="Cambria Math" panose="02040503050406030204" pitchFamily="18" charset="0"/>
                            </a:rPr>
                          </m:ctrlPr>
                        </m:fPr>
                        <m:num>
                          <m:r>
                            <a:rPr lang="en-US" altLang="zh-CN" sz="2400" b="0" i="1">
                              <a:solidFill>
                                <a:srgbClr val="001D31"/>
                              </a:solidFill>
                              <a:latin typeface="Cambria Math" panose="02040503050406030204" pitchFamily="18" charset="0"/>
                            </a:rPr>
                            <m:t>1</m:t>
                          </m:r>
                        </m:num>
                        <m:den>
                          <m:r>
                            <a:rPr lang="en-US" altLang="zh-CN" sz="2400" b="0" i="1">
                              <a:solidFill>
                                <a:srgbClr val="001D31"/>
                              </a:solidFill>
                              <a:latin typeface="Cambria Math" panose="02040503050406030204" pitchFamily="18" charset="0"/>
                            </a:rPr>
                            <m:t>𝑏</m:t>
                          </m:r>
                          <m:r>
                            <a:rPr lang="en-US" altLang="zh-CN" sz="2400" b="0" i="1">
                              <a:solidFill>
                                <a:srgbClr val="001D31"/>
                              </a:solidFill>
                              <a:latin typeface="Cambria Math" panose="02040503050406030204" pitchFamily="18" charset="0"/>
                            </a:rPr>
                            <m:t>−</m:t>
                          </m:r>
                          <m:r>
                            <a:rPr lang="en-US" altLang="zh-CN" sz="2400" b="0" i="1">
                              <a:solidFill>
                                <a:srgbClr val="001D31"/>
                              </a:solidFill>
                              <a:latin typeface="Cambria Math" panose="02040503050406030204" pitchFamily="18" charset="0"/>
                            </a:rPr>
                            <m:t>𝑎</m:t>
                          </m:r>
                        </m:den>
                      </m:f>
                      <m:nary>
                        <m:naryPr>
                          <m:ctrlPr>
                            <a:rPr lang="en-US" altLang="zh-CN" sz="2400" b="0" i="1">
                              <a:solidFill>
                                <a:srgbClr val="001D31"/>
                              </a:solidFill>
                              <a:latin typeface="Cambria Math" panose="02040503050406030204" pitchFamily="18" charset="0"/>
                            </a:rPr>
                          </m:ctrlPr>
                        </m:naryPr>
                        <m:sub>
                          <m:r>
                            <m:rPr>
                              <m:brk m:alnAt="23"/>
                            </m:rPr>
                            <a:rPr lang="en-US" altLang="zh-CN" sz="2400" b="0" i="1">
                              <a:solidFill>
                                <a:srgbClr val="001D31"/>
                              </a:solidFill>
                              <a:latin typeface="Cambria Math" panose="02040503050406030204" pitchFamily="18" charset="0"/>
                            </a:rPr>
                            <m:t>𝑎</m:t>
                          </m:r>
                        </m:sub>
                        <m:sup>
                          <m:r>
                            <a:rPr lang="en-US" altLang="zh-CN" sz="2400" b="0" i="1">
                              <a:solidFill>
                                <a:srgbClr val="001D31"/>
                              </a:solidFill>
                              <a:latin typeface="Cambria Math" panose="02040503050406030204" pitchFamily="18" charset="0"/>
                            </a:rPr>
                            <m:t>𝑏</m:t>
                          </m:r>
                        </m:sup>
                        <m:e>
                          <m:r>
                            <a:rPr lang="en-US" altLang="zh-CN" sz="2400" b="0" i="1">
                              <a:solidFill>
                                <a:srgbClr val="001D31"/>
                              </a:solidFill>
                              <a:latin typeface="Cambria Math" panose="02040503050406030204" pitchFamily="18" charset="0"/>
                            </a:rPr>
                            <m:t>𝐴</m:t>
                          </m:r>
                          <m:d>
                            <m:dPr>
                              <m:ctrlPr>
                                <a:rPr lang="en-US" altLang="zh-CN" sz="2400" b="0" i="1">
                                  <a:solidFill>
                                    <a:srgbClr val="001D31"/>
                                  </a:solidFill>
                                  <a:latin typeface="Cambria Math" panose="02040503050406030204" pitchFamily="18" charset="0"/>
                                </a:rPr>
                              </m:ctrlPr>
                            </m:dPr>
                            <m:e>
                              <m:r>
                                <a:rPr lang="en-US" altLang="zh-CN" sz="2400" b="0" i="1">
                                  <a:solidFill>
                                    <a:srgbClr val="001D31"/>
                                  </a:solidFill>
                                  <a:latin typeface="Cambria Math" panose="02040503050406030204" pitchFamily="18" charset="0"/>
                                </a:rPr>
                                <m:t>𝑥</m:t>
                              </m:r>
                            </m:e>
                          </m:d>
                          <m:r>
                            <a:rPr lang="en-US" altLang="zh-CN" sz="2400" b="0" i="1">
                              <a:solidFill>
                                <a:srgbClr val="001D31"/>
                              </a:solidFill>
                              <a:latin typeface="Cambria Math" panose="02040503050406030204" pitchFamily="18" charset="0"/>
                            </a:rPr>
                            <m:t>𝑑𝑥</m:t>
                          </m:r>
                        </m:e>
                      </m:nary>
                    </m:oMath>
                  </m:oMathPara>
                </a14:m>
                <a:endParaRPr lang="zh-CN" altLang="en-US" sz="2400" b="0" i="1" dirty="0">
                  <a:solidFill>
                    <a:srgbClr val="001D31"/>
                  </a:solidFill>
                  <a:latin typeface="Times" pitchFamily="2" charset="0"/>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6B9002C9-C3E6-2D4C-B9B2-18010CA4EC74}"/>
                  </a:ext>
                </a:extLst>
              </p:cNvPr>
              <p:cNvSpPr txBox="1">
                <a:spLocks noRot="1" noChangeAspect="1" noMove="1" noResize="1" noEditPoints="1" noAdjustHandles="1" noChangeArrowheads="1" noChangeShapeType="1" noTextEdit="1"/>
              </p:cNvSpPr>
              <p:nvPr/>
            </p:nvSpPr>
            <p:spPr>
              <a:xfrm>
                <a:off x="5843668" y="1474756"/>
                <a:ext cx="3351367" cy="837730"/>
              </a:xfrm>
              <a:prstGeom prst="rect">
                <a:avLst/>
              </a:prstGeom>
              <a:blipFill>
                <a:blip r:embed="rId2"/>
                <a:stretch>
                  <a:fillRect l="-1515" t="-184848" r="-1515" b="-269697"/>
                </a:stretch>
              </a:blipFill>
              <a:ln w="12700" cap="flat">
                <a:noFill/>
                <a:miter lim="4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D6C25C82-CC12-8942-82CE-A36383EC18E4}"/>
                  </a:ext>
                </a:extLst>
              </p:cNvPr>
              <p:cNvSpPr txBox="1"/>
              <p:nvPr/>
            </p:nvSpPr>
            <p:spPr>
              <a:xfrm>
                <a:off x="1229856" y="3241488"/>
                <a:ext cx="4580806" cy="8654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rgbClr val="001D31"/>
                          </a:solidFill>
                          <a:latin typeface="Cambria Math" panose="02040503050406030204" pitchFamily="18" charset="0"/>
                        </a:rPr>
                        <m:t>𝐼</m:t>
                      </m:r>
                      <m:r>
                        <a:rPr lang="en-US" altLang="zh-CN" sz="2000" b="0" i="1" smtClean="0">
                          <a:solidFill>
                            <a:srgbClr val="001D31"/>
                          </a:solidFill>
                          <a:latin typeface="Cambria Math" panose="02040503050406030204" pitchFamily="18" charset="0"/>
                        </a:rPr>
                        <m:t>=&lt;</m:t>
                      </m:r>
                      <m:r>
                        <a:rPr lang="en-US" altLang="zh-CN" sz="2000" b="0" i="1" smtClean="0">
                          <a:solidFill>
                            <a:srgbClr val="001D31"/>
                          </a:solidFill>
                          <a:latin typeface="Cambria Math" panose="02040503050406030204" pitchFamily="18" charset="0"/>
                        </a:rPr>
                        <m:t>𝐴</m:t>
                      </m:r>
                      <m:r>
                        <a:rPr lang="en-US" altLang="zh-CN" sz="2000" b="0" i="1" smtClean="0">
                          <a:solidFill>
                            <a:srgbClr val="001D31"/>
                          </a:solidFill>
                          <a:latin typeface="Cambria Math" panose="02040503050406030204" pitchFamily="18" charset="0"/>
                        </a:rPr>
                        <m:t>&gt;</m:t>
                      </m:r>
                      <m:d>
                        <m:dPr>
                          <m:ctrlPr>
                            <a:rPr lang="en-US" altLang="zh-CN" sz="2000" b="0" i="1">
                              <a:solidFill>
                                <a:srgbClr val="001D31"/>
                              </a:solidFill>
                              <a:latin typeface="Cambria Math" panose="02040503050406030204" pitchFamily="18" charset="0"/>
                            </a:rPr>
                          </m:ctrlPr>
                        </m:dPr>
                        <m:e>
                          <m:r>
                            <a:rPr lang="en-US" altLang="zh-CN" sz="2000" b="0" i="1">
                              <a:solidFill>
                                <a:srgbClr val="001D31"/>
                              </a:solidFill>
                              <a:latin typeface="Cambria Math" panose="02040503050406030204" pitchFamily="18" charset="0"/>
                            </a:rPr>
                            <m:t>𝑏</m:t>
                          </m:r>
                          <m:r>
                            <a:rPr lang="en-US" altLang="zh-CN" sz="2000" b="0" i="1">
                              <a:solidFill>
                                <a:srgbClr val="001D31"/>
                              </a:solidFill>
                              <a:latin typeface="Cambria Math" panose="02040503050406030204" pitchFamily="18" charset="0"/>
                            </a:rPr>
                            <m:t>−</m:t>
                          </m:r>
                          <m:r>
                            <a:rPr lang="en-US" altLang="zh-CN" sz="2000" b="0" i="1">
                              <a:solidFill>
                                <a:srgbClr val="001D31"/>
                              </a:solidFill>
                              <a:latin typeface="Cambria Math" panose="02040503050406030204" pitchFamily="18" charset="0"/>
                            </a:rPr>
                            <m:t>𝑎</m:t>
                          </m:r>
                        </m:e>
                      </m:d>
                      <m:r>
                        <a:rPr lang="en-US" altLang="zh-CN" sz="2000" b="0" i="1">
                          <a:solidFill>
                            <a:srgbClr val="001D31"/>
                          </a:solidFill>
                          <a:latin typeface="Cambria Math" panose="02040503050406030204" pitchFamily="18" charset="0"/>
                          <a:ea typeface="Cambria Math" panose="02040503050406030204" pitchFamily="18" charset="0"/>
                        </a:rPr>
                        <m:t>≈</m:t>
                      </m:r>
                      <m:f>
                        <m:fPr>
                          <m:ctrlPr>
                            <a:rPr lang="en-US" altLang="zh-CN" sz="2000" b="0" i="1">
                              <a:solidFill>
                                <a:srgbClr val="001D31"/>
                              </a:solidFill>
                              <a:latin typeface="Cambria Math" panose="02040503050406030204" pitchFamily="18" charset="0"/>
                              <a:ea typeface="Cambria Math" panose="02040503050406030204" pitchFamily="18" charset="0"/>
                            </a:rPr>
                          </m:ctrlPr>
                        </m:fPr>
                        <m:num>
                          <m:r>
                            <a:rPr lang="zh-CN" altLang="en-US" sz="2000" b="0" i="1">
                              <a:solidFill>
                                <a:srgbClr val="001D31"/>
                              </a:solidFill>
                              <a:latin typeface="Cambria Math" panose="02040503050406030204" pitchFamily="18" charset="0"/>
                              <a:ea typeface="Cambria Math" panose="02040503050406030204" pitchFamily="18" charset="0"/>
                            </a:rPr>
                            <m:t>（</m:t>
                          </m:r>
                          <m:r>
                            <a:rPr lang="en-US" altLang="zh-CN" sz="2000" b="0" i="1">
                              <a:solidFill>
                                <a:srgbClr val="001D31"/>
                              </a:solidFill>
                              <a:latin typeface="Cambria Math" panose="02040503050406030204" pitchFamily="18" charset="0"/>
                              <a:ea typeface="Cambria Math" panose="02040503050406030204" pitchFamily="18" charset="0"/>
                            </a:rPr>
                            <m:t>𝑏</m:t>
                          </m:r>
                          <m:r>
                            <a:rPr lang="en-US" altLang="zh-CN" sz="2000" b="0" i="1">
                              <a:solidFill>
                                <a:srgbClr val="001D31"/>
                              </a:solidFill>
                              <a:latin typeface="Cambria Math" panose="02040503050406030204" pitchFamily="18" charset="0"/>
                              <a:ea typeface="Cambria Math" panose="02040503050406030204" pitchFamily="18" charset="0"/>
                            </a:rPr>
                            <m:t>−</m:t>
                          </m:r>
                          <m:r>
                            <a:rPr lang="en-US" altLang="zh-CN" sz="2000" b="0" i="1">
                              <a:solidFill>
                                <a:srgbClr val="001D31"/>
                              </a:solidFill>
                              <a:latin typeface="Cambria Math" panose="02040503050406030204" pitchFamily="18" charset="0"/>
                              <a:ea typeface="Cambria Math" panose="02040503050406030204" pitchFamily="18" charset="0"/>
                            </a:rPr>
                            <m:t>𝑎</m:t>
                          </m:r>
                          <m:r>
                            <a:rPr lang="zh-CN" altLang="en-US" sz="2000" b="0" i="1">
                              <a:solidFill>
                                <a:srgbClr val="001D31"/>
                              </a:solidFill>
                              <a:latin typeface="Cambria Math" panose="02040503050406030204" pitchFamily="18" charset="0"/>
                              <a:ea typeface="Cambria Math" panose="02040503050406030204" pitchFamily="18" charset="0"/>
                            </a:rPr>
                            <m:t>）</m:t>
                          </m:r>
                        </m:num>
                        <m:den>
                          <m:r>
                            <a:rPr lang="en-US" altLang="zh-CN" sz="2000" b="0" i="1">
                              <a:solidFill>
                                <a:srgbClr val="001D31"/>
                              </a:solidFill>
                              <a:latin typeface="Cambria Math" panose="02040503050406030204" pitchFamily="18" charset="0"/>
                              <a:ea typeface="Cambria Math" panose="02040503050406030204" pitchFamily="18" charset="0"/>
                            </a:rPr>
                            <m:t>𝑁</m:t>
                          </m:r>
                        </m:den>
                      </m:f>
                      <m:nary>
                        <m:naryPr>
                          <m:chr m:val="∑"/>
                          <m:ctrlPr>
                            <a:rPr lang="en-US" altLang="zh-CN" sz="2000" b="0" i="1">
                              <a:solidFill>
                                <a:srgbClr val="001D31"/>
                              </a:solidFill>
                              <a:latin typeface="Cambria Math" panose="02040503050406030204" pitchFamily="18" charset="0"/>
                              <a:ea typeface="Cambria Math" panose="02040503050406030204" pitchFamily="18" charset="0"/>
                            </a:rPr>
                          </m:ctrlPr>
                        </m:naryPr>
                        <m:sub>
                          <m:r>
                            <m:rPr>
                              <m:brk m:alnAt="23"/>
                            </m:rPr>
                            <a:rPr lang="en-US" altLang="zh-CN" sz="2000" b="0" i="1">
                              <a:solidFill>
                                <a:srgbClr val="001D31"/>
                              </a:solidFill>
                              <a:latin typeface="Cambria Math" panose="02040503050406030204" pitchFamily="18" charset="0"/>
                              <a:ea typeface="Cambria Math" panose="02040503050406030204" pitchFamily="18" charset="0"/>
                            </a:rPr>
                            <m:t>𝑖</m:t>
                          </m:r>
                          <m:r>
                            <a:rPr lang="en-US" altLang="zh-CN" sz="2000" b="0" i="1">
                              <a:solidFill>
                                <a:srgbClr val="001D31"/>
                              </a:solidFill>
                              <a:latin typeface="Cambria Math" panose="02040503050406030204" pitchFamily="18" charset="0"/>
                              <a:ea typeface="Cambria Math" panose="02040503050406030204" pitchFamily="18" charset="0"/>
                            </a:rPr>
                            <m:t>=1</m:t>
                          </m:r>
                        </m:sub>
                        <m:sup>
                          <m:r>
                            <a:rPr lang="en-US" altLang="zh-CN" sz="2000" b="0" i="1">
                              <a:solidFill>
                                <a:srgbClr val="001D31"/>
                              </a:solidFill>
                              <a:latin typeface="Cambria Math" panose="02040503050406030204" pitchFamily="18" charset="0"/>
                              <a:ea typeface="Cambria Math" panose="02040503050406030204" pitchFamily="18" charset="0"/>
                            </a:rPr>
                            <m:t>𝑁</m:t>
                          </m:r>
                        </m:sup>
                        <m:e>
                          <m:r>
                            <a:rPr lang="en-US" altLang="zh-CN" sz="2000" b="0" i="1">
                              <a:solidFill>
                                <a:srgbClr val="001D31"/>
                              </a:solidFill>
                              <a:latin typeface="Cambria Math" panose="02040503050406030204" pitchFamily="18" charset="0"/>
                              <a:ea typeface="Cambria Math" panose="02040503050406030204" pitchFamily="18" charset="0"/>
                            </a:rPr>
                            <m:t>𝐴</m:t>
                          </m:r>
                          <m:r>
                            <a:rPr lang="en-US" altLang="zh-CN" sz="2000" b="0" i="1">
                              <a:solidFill>
                                <a:srgbClr val="001D31"/>
                              </a:solidFill>
                              <a:latin typeface="Cambria Math" panose="02040503050406030204" pitchFamily="18" charset="0"/>
                              <a:ea typeface="Cambria Math" panose="02040503050406030204" pitchFamily="18" charset="0"/>
                            </a:rPr>
                            <m:t>(</m:t>
                          </m:r>
                          <m:sSub>
                            <m:sSubPr>
                              <m:ctrlPr>
                                <a:rPr lang="en-US" altLang="zh-CN" sz="2000" b="0" i="1">
                                  <a:solidFill>
                                    <a:srgbClr val="001D31"/>
                                  </a:solidFill>
                                  <a:latin typeface="Cambria Math" panose="02040503050406030204" pitchFamily="18" charset="0"/>
                                  <a:ea typeface="Cambria Math" panose="02040503050406030204" pitchFamily="18" charset="0"/>
                                </a:rPr>
                              </m:ctrlPr>
                            </m:sSubPr>
                            <m:e>
                              <m:r>
                                <a:rPr lang="en-US" altLang="zh-CN" sz="2000" b="0" i="1">
                                  <a:solidFill>
                                    <a:srgbClr val="001D31"/>
                                  </a:solidFill>
                                  <a:latin typeface="Cambria Math" panose="02040503050406030204" pitchFamily="18" charset="0"/>
                                  <a:ea typeface="Cambria Math" panose="02040503050406030204" pitchFamily="18" charset="0"/>
                                </a:rPr>
                                <m:t>𝜉</m:t>
                              </m:r>
                            </m:e>
                            <m:sub>
                              <m:r>
                                <a:rPr lang="en-US" altLang="zh-CN" sz="2000" b="0" i="1">
                                  <a:solidFill>
                                    <a:srgbClr val="001D31"/>
                                  </a:solidFill>
                                  <a:latin typeface="Cambria Math" panose="02040503050406030204" pitchFamily="18" charset="0"/>
                                  <a:ea typeface="Cambria Math" panose="02040503050406030204" pitchFamily="18" charset="0"/>
                                </a:rPr>
                                <m:t>𝑖</m:t>
                              </m:r>
                            </m:sub>
                          </m:sSub>
                          <m:r>
                            <a:rPr lang="en-US" altLang="zh-CN" sz="2000" b="0" i="1">
                              <a:solidFill>
                                <a:srgbClr val="001D31"/>
                              </a:solidFill>
                              <a:latin typeface="Cambria Math" panose="02040503050406030204" pitchFamily="18" charset="0"/>
                              <a:ea typeface="Cambria Math" panose="02040503050406030204" pitchFamily="18" charset="0"/>
                            </a:rPr>
                            <m:t>)</m:t>
                          </m:r>
                        </m:e>
                      </m:nary>
                    </m:oMath>
                  </m:oMathPara>
                </a14:m>
                <a:endParaRPr lang="zh-CN" altLang="en-US" sz="2000" b="0" i="1" dirty="0">
                  <a:solidFill>
                    <a:srgbClr val="001D31"/>
                  </a:solidFill>
                  <a:latin typeface="Times" pitchFamily="2" charset="0"/>
                  <a:cs typeface="Times New Roman" panose="02020603050405020304" pitchFamily="18" charset="0"/>
                </a:endParaRPr>
              </a:p>
            </p:txBody>
          </p:sp>
        </mc:Choice>
        <mc:Fallback xmlns="">
          <p:sp>
            <p:nvSpPr>
              <p:cNvPr id="49" name="文本框 48">
                <a:extLst>
                  <a:ext uri="{FF2B5EF4-FFF2-40B4-BE49-F238E27FC236}">
                    <a16:creationId xmlns:a16="http://schemas.microsoft.com/office/drawing/2014/main" id="{D6C25C82-CC12-8942-82CE-A36383EC18E4}"/>
                  </a:ext>
                </a:extLst>
              </p:cNvPr>
              <p:cNvSpPr txBox="1">
                <a:spLocks noRot="1" noChangeAspect="1" noMove="1" noResize="1" noEditPoints="1" noAdjustHandles="1" noChangeArrowheads="1" noChangeShapeType="1" noTextEdit="1"/>
              </p:cNvSpPr>
              <p:nvPr/>
            </p:nvSpPr>
            <p:spPr>
              <a:xfrm>
                <a:off x="1229856" y="3241488"/>
                <a:ext cx="4580806" cy="865493"/>
              </a:xfrm>
              <a:prstGeom prst="rect">
                <a:avLst/>
              </a:prstGeom>
              <a:blipFill>
                <a:blip r:embed="rId3"/>
                <a:stretch>
                  <a:fillRect t="-113043" b="-173913"/>
                </a:stretch>
              </a:blipFill>
              <a:ln w="12700" cap="flat">
                <a:noFill/>
                <a:miter lim="4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1F07673A-60EA-A140-BA40-CA76EEE460B2}"/>
                  </a:ext>
                </a:extLst>
              </p:cNvPr>
              <p:cNvSpPr txBox="1"/>
              <p:nvPr/>
            </p:nvSpPr>
            <p:spPr>
              <a:xfrm>
                <a:off x="2409267" y="1437925"/>
                <a:ext cx="1970411" cy="8377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rgbClr val="001D31"/>
                          </a:solidFill>
                          <a:latin typeface="Cambria Math" panose="02040503050406030204" pitchFamily="18" charset="0"/>
                        </a:rPr>
                        <m:t>𝐼</m:t>
                      </m:r>
                      <m:r>
                        <a:rPr lang="en-US" altLang="zh-CN" sz="2400" b="0" i="1" smtClean="0">
                          <a:solidFill>
                            <a:srgbClr val="001D31"/>
                          </a:solidFill>
                          <a:latin typeface="Cambria Math" panose="02040503050406030204" pitchFamily="18" charset="0"/>
                        </a:rPr>
                        <m:t>=</m:t>
                      </m:r>
                      <m:nary>
                        <m:naryPr>
                          <m:ctrlPr>
                            <a:rPr lang="en-US" altLang="zh-CN" sz="2400" b="0" i="1">
                              <a:solidFill>
                                <a:srgbClr val="001D31"/>
                              </a:solidFill>
                              <a:latin typeface="Cambria Math" panose="02040503050406030204" pitchFamily="18" charset="0"/>
                            </a:rPr>
                          </m:ctrlPr>
                        </m:naryPr>
                        <m:sub>
                          <m:r>
                            <m:rPr>
                              <m:brk m:alnAt="23"/>
                            </m:rPr>
                            <a:rPr lang="en-US" altLang="zh-CN" sz="2400" b="0" i="1">
                              <a:solidFill>
                                <a:srgbClr val="001D31"/>
                              </a:solidFill>
                              <a:latin typeface="Cambria Math" panose="02040503050406030204" pitchFamily="18" charset="0"/>
                            </a:rPr>
                            <m:t>𝑎</m:t>
                          </m:r>
                        </m:sub>
                        <m:sup>
                          <m:r>
                            <a:rPr lang="en-US" altLang="zh-CN" sz="2400" b="0" i="1">
                              <a:solidFill>
                                <a:srgbClr val="001D31"/>
                              </a:solidFill>
                              <a:latin typeface="Cambria Math" panose="02040503050406030204" pitchFamily="18" charset="0"/>
                            </a:rPr>
                            <m:t>𝑏</m:t>
                          </m:r>
                        </m:sup>
                        <m:e>
                          <m:r>
                            <a:rPr lang="en-US" altLang="zh-CN" sz="2400" b="0" i="1">
                              <a:solidFill>
                                <a:srgbClr val="001D31"/>
                              </a:solidFill>
                              <a:latin typeface="Cambria Math" panose="02040503050406030204" pitchFamily="18" charset="0"/>
                            </a:rPr>
                            <m:t>𝐴</m:t>
                          </m:r>
                          <m:d>
                            <m:dPr>
                              <m:ctrlPr>
                                <a:rPr lang="en-US" altLang="zh-CN" sz="2400" b="0" i="1">
                                  <a:solidFill>
                                    <a:srgbClr val="001D31"/>
                                  </a:solidFill>
                                  <a:latin typeface="Cambria Math" panose="02040503050406030204" pitchFamily="18" charset="0"/>
                                </a:rPr>
                              </m:ctrlPr>
                            </m:dPr>
                            <m:e>
                              <m:r>
                                <a:rPr lang="en-US" altLang="zh-CN" sz="2400" b="0" i="1">
                                  <a:solidFill>
                                    <a:srgbClr val="001D31"/>
                                  </a:solidFill>
                                  <a:latin typeface="Cambria Math" panose="02040503050406030204" pitchFamily="18" charset="0"/>
                                </a:rPr>
                                <m:t>𝑥</m:t>
                              </m:r>
                            </m:e>
                          </m:d>
                          <m:r>
                            <a:rPr lang="en-US" altLang="zh-CN" sz="2400" b="0" i="1">
                              <a:solidFill>
                                <a:srgbClr val="001D31"/>
                              </a:solidFill>
                              <a:latin typeface="Cambria Math" panose="02040503050406030204" pitchFamily="18" charset="0"/>
                            </a:rPr>
                            <m:t>𝑑𝑥</m:t>
                          </m:r>
                        </m:e>
                      </m:nary>
                    </m:oMath>
                  </m:oMathPara>
                </a14:m>
                <a:endParaRPr lang="zh-CN" altLang="en-US" sz="2400" b="0" i="1" dirty="0">
                  <a:solidFill>
                    <a:srgbClr val="001D31"/>
                  </a:solidFill>
                  <a:latin typeface="Times" pitchFamily="2" charset="0"/>
                  <a:cs typeface="Times New Roman" panose="02020603050405020304" pitchFamily="18" charset="0"/>
                </a:endParaRPr>
              </a:p>
            </p:txBody>
          </p:sp>
        </mc:Choice>
        <mc:Fallback xmlns="">
          <p:sp>
            <p:nvSpPr>
              <p:cNvPr id="50" name="文本框 49">
                <a:extLst>
                  <a:ext uri="{FF2B5EF4-FFF2-40B4-BE49-F238E27FC236}">
                    <a16:creationId xmlns:a16="http://schemas.microsoft.com/office/drawing/2014/main" id="{1F07673A-60EA-A140-BA40-CA76EEE460B2}"/>
                  </a:ext>
                </a:extLst>
              </p:cNvPr>
              <p:cNvSpPr txBox="1">
                <a:spLocks noRot="1" noChangeAspect="1" noMove="1" noResize="1" noEditPoints="1" noAdjustHandles="1" noChangeArrowheads="1" noChangeShapeType="1" noTextEdit="1"/>
              </p:cNvSpPr>
              <p:nvPr/>
            </p:nvSpPr>
            <p:spPr>
              <a:xfrm>
                <a:off x="2409267" y="1437925"/>
                <a:ext cx="1970411" cy="837730"/>
              </a:xfrm>
              <a:prstGeom prst="rect">
                <a:avLst/>
              </a:prstGeom>
              <a:blipFill>
                <a:blip r:embed="rId4"/>
                <a:stretch>
                  <a:fillRect l="-37821" t="-182090" r="-2564" b="-264179"/>
                </a:stretch>
              </a:blipFill>
              <a:ln w="12700" cap="flat">
                <a:noFill/>
                <a:miter lim="400000"/>
              </a:ln>
              <a:effectLst/>
            </p:spPr>
            <p:txBody>
              <a:bodyPr/>
              <a:lstStyle/>
              <a:p>
                <a:r>
                  <a:rPr lang="zh-CN" altLang="en-US">
                    <a:noFill/>
                  </a:rPr>
                  <a:t> </a:t>
                </a:r>
              </a:p>
            </p:txBody>
          </p:sp>
        </mc:Fallback>
      </mc:AlternateContent>
      <p:sp>
        <p:nvSpPr>
          <p:cNvPr id="53" name="Text Box 3">
            <a:extLst>
              <a:ext uri="{FF2B5EF4-FFF2-40B4-BE49-F238E27FC236}">
                <a16:creationId xmlns:a16="http://schemas.microsoft.com/office/drawing/2014/main" id="{4CDFD6C0-2F62-7D4C-8CBF-738EF9573B7F}"/>
              </a:ext>
            </a:extLst>
          </p:cNvPr>
          <p:cNvSpPr txBox="1">
            <a:spLocks noChangeArrowheads="1"/>
          </p:cNvSpPr>
          <p:nvPr/>
        </p:nvSpPr>
        <p:spPr bwMode="auto">
          <a:xfrm>
            <a:off x="1024170" y="1625961"/>
            <a:ext cx="14074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lang="zh-CN" altLang="en-US" sz="2400" dirty="0">
                <a:solidFill>
                  <a:srgbClr val="001D31"/>
                </a:solidFill>
                <a:latin typeface="Times New Roman" panose="02020603050405020304" pitchFamily="18" charset="0"/>
                <a:ea typeface="黑体" panose="02010609060101010101" pitchFamily="49" charset="-122"/>
              </a:rPr>
              <a:t>定积分：</a:t>
            </a:r>
          </a:p>
        </p:txBody>
      </p:sp>
      <p:sp>
        <p:nvSpPr>
          <p:cNvPr id="54" name="Text Box 3">
            <a:extLst>
              <a:ext uri="{FF2B5EF4-FFF2-40B4-BE49-F238E27FC236}">
                <a16:creationId xmlns:a16="http://schemas.microsoft.com/office/drawing/2014/main" id="{7791602D-3A58-BA4C-B40F-544E9A7F9A13}"/>
              </a:ext>
            </a:extLst>
          </p:cNvPr>
          <p:cNvSpPr txBox="1">
            <a:spLocks noChangeArrowheads="1"/>
          </p:cNvSpPr>
          <p:nvPr/>
        </p:nvSpPr>
        <p:spPr bwMode="auto">
          <a:xfrm>
            <a:off x="4616901" y="1662792"/>
            <a:ext cx="14736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lang="zh-CN" altLang="en-US" sz="2400" dirty="0">
                <a:solidFill>
                  <a:srgbClr val="001D31"/>
                </a:solidFill>
                <a:latin typeface="Times New Roman" panose="02020603050405020304" pitchFamily="18" charset="0"/>
                <a:ea typeface="黑体" panose="02010609060101010101" pitchFamily="49" charset="-122"/>
              </a:rPr>
              <a:t>平均值：</a:t>
            </a:r>
          </a:p>
        </p:txBody>
      </p:sp>
      <p:sp>
        <p:nvSpPr>
          <p:cNvPr id="55" name="Text Box 3">
            <a:extLst>
              <a:ext uri="{FF2B5EF4-FFF2-40B4-BE49-F238E27FC236}">
                <a16:creationId xmlns:a16="http://schemas.microsoft.com/office/drawing/2014/main" id="{6D078732-BA0E-EF4B-ABA0-6BF9E29E9FB3}"/>
              </a:ext>
            </a:extLst>
          </p:cNvPr>
          <p:cNvSpPr txBox="1">
            <a:spLocks noChangeArrowheads="1"/>
          </p:cNvSpPr>
          <p:nvPr/>
        </p:nvSpPr>
        <p:spPr bwMode="auto">
          <a:xfrm>
            <a:off x="1024170" y="2548454"/>
            <a:ext cx="70344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lang="zh-CN" altLang="en-US" sz="2400" dirty="0">
                <a:solidFill>
                  <a:srgbClr val="0432FF"/>
                </a:solidFill>
                <a:latin typeface="Times New Roman" panose="02020603050405020304" pitchFamily="18" charset="0"/>
                <a:ea typeface="黑体" panose="02010609060101010101" pitchFamily="49" charset="-122"/>
              </a:rPr>
              <a:t>定积分转化为平均值计算，可由蒙特卡洛模拟实现！</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7434E43-D6E4-154F-8112-B19676E57E0E}"/>
                  </a:ext>
                </a:extLst>
              </p:cNvPr>
              <p:cNvSpPr/>
              <p:nvPr/>
            </p:nvSpPr>
            <p:spPr>
              <a:xfrm>
                <a:off x="3779080" y="6332763"/>
                <a:ext cx="3944670" cy="338554"/>
              </a:xfrm>
              <a:prstGeom prst="rect">
                <a:avLst/>
              </a:prstGeom>
            </p:spPr>
            <p:txBody>
              <a:bodyPr wrap="none">
                <a:spAutoFit/>
              </a:bodyPr>
              <a:lstStyle/>
              <a:p>
                <a14:m>
                  <m:oMath xmlns:m="http://schemas.openxmlformats.org/officeDocument/2006/math">
                    <m:sSub>
                      <m:sSubPr>
                        <m:ctrlPr>
                          <a:rPr lang="en-US" altLang="zh-CN" sz="1600" b="0" i="1">
                            <a:solidFill>
                              <a:srgbClr val="FF0000"/>
                            </a:solidFill>
                            <a:latin typeface="Cambria Math" panose="02040503050406030204" pitchFamily="18" charset="0"/>
                            <a:ea typeface="Cambria Math" panose="02040503050406030204" pitchFamily="18" charset="0"/>
                          </a:rPr>
                        </m:ctrlPr>
                      </m:sSubPr>
                      <m:e>
                        <m:r>
                          <a:rPr lang="en-US" altLang="zh-CN" sz="1600" b="0" i="1">
                            <a:solidFill>
                              <a:srgbClr val="FF0000"/>
                            </a:solidFill>
                            <a:latin typeface="Cambria Math" panose="02040503050406030204" pitchFamily="18" charset="0"/>
                            <a:ea typeface="Cambria Math" panose="02040503050406030204" pitchFamily="18" charset="0"/>
                          </a:rPr>
                          <m:t>𝜉</m:t>
                        </m:r>
                      </m:e>
                      <m:sub>
                        <m:r>
                          <a:rPr lang="en-US" altLang="zh-CN" sz="1600" b="0" i="1">
                            <a:solidFill>
                              <a:srgbClr val="FF0000"/>
                            </a:solidFill>
                            <a:latin typeface="Cambria Math" panose="02040503050406030204" pitchFamily="18" charset="0"/>
                            <a:ea typeface="Cambria Math" panose="02040503050406030204" pitchFamily="18" charset="0"/>
                          </a:rPr>
                          <m:t>𝑖</m:t>
                        </m:r>
                      </m:sub>
                    </m:sSub>
                  </m:oMath>
                </a14:m>
                <a:r>
                  <a:rPr lang="zh-CN" altLang="en-US" sz="1600" dirty="0">
                    <a:solidFill>
                      <a:srgbClr val="FF0000"/>
                    </a:solidFill>
                    <a:latin typeface="Songti SC" panose="02010600040101010101" pitchFamily="2" charset="-122"/>
                    <a:ea typeface="Songti SC" panose="02010600040101010101" pitchFamily="2" charset="-122"/>
                  </a:rPr>
                  <a:t>为（</a:t>
                </a:r>
                <a:r>
                  <a:rPr lang="en-US" altLang="zh-CN" sz="1600" dirty="0">
                    <a:solidFill>
                      <a:srgbClr val="FF0000"/>
                    </a:solidFill>
                    <a:latin typeface="Songti SC" panose="02010600040101010101" pitchFamily="2" charset="-122"/>
                    <a:ea typeface="Songti SC" panose="02010600040101010101" pitchFamily="2" charset="-122"/>
                  </a:rPr>
                  <a:t>0,</a:t>
                </a:r>
                <a:r>
                  <a:rPr lang="en-US" altLang="zh-CN" sz="1600" dirty="0">
                    <a:solidFill>
                      <a:srgbClr val="FF0000"/>
                    </a:solidFill>
                    <a:ea typeface="Songti SC" panose="02010600040101010101" pitchFamily="2" charset="-122"/>
                  </a:rPr>
                  <a:t> </a:t>
                </a:r>
                <a14:m>
                  <m:oMath xmlns:m="http://schemas.openxmlformats.org/officeDocument/2006/math">
                    <m:sSub>
                      <m:sSubPr>
                        <m:ctrlPr>
                          <a:rPr lang="en-US" altLang="zh-CN" sz="1600" i="1">
                            <a:solidFill>
                              <a:srgbClr val="FF0000"/>
                            </a:solidFill>
                            <a:latin typeface="Cambria Math" panose="02040503050406030204" pitchFamily="18" charset="0"/>
                            <a:ea typeface="Songti SC" panose="02010600040101010101" pitchFamily="2" charset="-122"/>
                          </a:rPr>
                        </m:ctrlPr>
                      </m:sSubPr>
                      <m:e>
                        <m:r>
                          <a:rPr lang="en-US" altLang="zh-CN" sz="1600" i="1">
                            <a:solidFill>
                              <a:srgbClr val="FF0000"/>
                            </a:solidFill>
                            <a:latin typeface="Cambria Math" panose="02040503050406030204" pitchFamily="18" charset="0"/>
                            <a:ea typeface="Songti SC" panose="02010600040101010101" pitchFamily="2" charset="-122"/>
                          </a:rPr>
                          <m:t>𝒙</m:t>
                        </m:r>
                      </m:e>
                      <m:sub>
                        <m:r>
                          <a:rPr lang="en-US" altLang="zh-CN" sz="1600" i="1">
                            <a:solidFill>
                              <a:srgbClr val="FF0000"/>
                            </a:solidFill>
                            <a:latin typeface="Cambria Math" panose="02040503050406030204" pitchFamily="18" charset="0"/>
                            <a:ea typeface="Songti SC" panose="02010600040101010101" pitchFamily="2" charset="-122"/>
                          </a:rPr>
                          <m:t>𝒎</m:t>
                        </m:r>
                      </m:sub>
                    </m:sSub>
                    <m:r>
                      <a:rPr lang="en-US" altLang="zh-CN" sz="1600" i="1">
                        <a:solidFill>
                          <a:srgbClr val="FF0000"/>
                        </a:solidFill>
                        <a:latin typeface="Cambria Math" panose="02040503050406030204" pitchFamily="18" charset="0"/>
                        <a:ea typeface="Songti SC" panose="02010600040101010101" pitchFamily="2" charset="-122"/>
                      </a:rPr>
                      <m:t> </m:t>
                    </m:r>
                  </m:oMath>
                </a14:m>
                <a:r>
                  <a:rPr lang="zh-CN" altLang="en-US" sz="1600" dirty="0">
                    <a:solidFill>
                      <a:srgbClr val="FF0000"/>
                    </a:solidFill>
                    <a:latin typeface="Songti SC" panose="02010600040101010101" pitchFamily="2" charset="-122"/>
                    <a:ea typeface="Songti SC" panose="02010600040101010101" pitchFamily="2" charset="-122"/>
                  </a:rPr>
                  <a:t>）区间均匀分布的随机数序列</a:t>
                </a:r>
              </a:p>
            </p:txBody>
          </p:sp>
        </mc:Choice>
        <mc:Fallback xmlns="">
          <p:sp>
            <p:nvSpPr>
              <p:cNvPr id="5" name="矩形 4">
                <a:extLst>
                  <a:ext uri="{FF2B5EF4-FFF2-40B4-BE49-F238E27FC236}">
                    <a16:creationId xmlns:a16="http://schemas.microsoft.com/office/drawing/2014/main" id="{B7434E43-D6E4-154F-8112-B19676E57E0E}"/>
                  </a:ext>
                </a:extLst>
              </p:cNvPr>
              <p:cNvSpPr>
                <a:spLocks noRot="1" noChangeAspect="1" noMove="1" noResize="1" noEditPoints="1" noAdjustHandles="1" noChangeArrowheads="1" noChangeShapeType="1" noTextEdit="1"/>
              </p:cNvSpPr>
              <p:nvPr/>
            </p:nvSpPr>
            <p:spPr>
              <a:xfrm>
                <a:off x="3779080" y="6332763"/>
                <a:ext cx="3944670" cy="338554"/>
              </a:xfrm>
              <a:prstGeom prst="rect">
                <a:avLst/>
              </a:prstGeom>
              <a:blipFill>
                <a:blip r:embed="rId5"/>
                <a:stretch>
                  <a:fillRect t="-3571" b="-21429"/>
                </a:stretch>
              </a:blipFill>
            </p:spPr>
            <p:txBody>
              <a:bodyPr/>
              <a:lstStyle/>
              <a:p>
                <a:r>
                  <a:rPr lang="zh-CN" altLang="en-US">
                    <a:noFill/>
                  </a:rPr>
                  <a:t> </a:t>
                </a:r>
              </a:p>
            </p:txBody>
          </p:sp>
        </mc:Fallback>
      </mc:AlternateContent>
      <p:sp>
        <p:nvSpPr>
          <p:cNvPr id="58" name="Text Box 3">
            <a:extLst>
              <a:ext uri="{FF2B5EF4-FFF2-40B4-BE49-F238E27FC236}">
                <a16:creationId xmlns:a16="http://schemas.microsoft.com/office/drawing/2014/main" id="{6B535A2A-D4CF-3A49-BDA9-2DA54D2F2A6C}"/>
              </a:ext>
            </a:extLst>
          </p:cNvPr>
          <p:cNvSpPr txBox="1">
            <a:spLocks noChangeArrowheads="1"/>
          </p:cNvSpPr>
          <p:nvPr/>
        </p:nvSpPr>
        <p:spPr bwMode="auto">
          <a:xfrm>
            <a:off x="380586" y="4616778"/>
            <a:ext cx="703711"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lang="zh-CN" altLang="en-US" sz="2600" dirty="0">
                <a:solidFill>
                  <a:srgbClr val="1C1C1C"/>
                </a:solidFill>
                <a:latin typeface="Times New Roman" panose="02020603050405020304" pitchFamily="18" charset="0"/>
                <a:ea typeface="黑体" panose="02010609060101010101" pitchFamily="49" charset="-122"/>
              </a:rPr>
              <a:t>例：</a:t>
            </a:r>
          </a:p>
        </p:txBody>
      </p:sp>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3B714848-C55C-5042-8E23-BA4A5F46B686}"/>
                  </a:ext>
                </a:extLst>
              </p:cNvPr>
              <p:cNvSpPr txBox="1"/>
              <p:nvPr/>
            </p:nvSpPr>
            <p:spPr>
              <a:xfrm>
                <a:off x="1261356" y="4528245"/>
                <a:ext cx="2051267" cy="6660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rgbClr val="001D31"/>
                          </a:solidFill>
                          <a:latin typeface="Cambria Math" panose="02040503050406030204" pitchFamily="18" charset="0"/>
                        </a:rPr>
                        <m:t>𝐼</m:t>
                      </m:r>
                      <m:r>
                        <a:rPr lang="en-US" altLang="zh-CN" sz="2000" b="0" i="1" smtClean="0">
                          <a:solidFill>
                            <a:srgbClr val="001D31"/>
                          </a:solidFill>
                          <a:latin typeface="Cambria Math" panose="02040503050406030204" pitchFamily="18" charset="0"/>
                        </a:rPr>
                        <m:t>=</m:t>
                      </m:r>
                      <m:nary>
                        <m:naryPr>
                          <m:ctrlPr>
                            <a:rPr lang="en-US" altLang="zh-CN" sz="2000" b="0" i="1">
                              <a:solidFill>
                                <a:srgbClr val="001D31"/>
                              </a:solidFill>
                              <a:latin typeface="Cambria Math" panose="02040503050406030204" pitchFamily="18" charset="0"/>
                            </a:rPr>
                          </m:ctrlPr>
                        </m:naryPr>
                        <m:sub>
                          <m:r>
                            <m:rPr>
                              <m:brk m:alnAt="23"/>
                            </m:rPr>
                            <a:rPr lang="en-US" altLang="zh-CN" sz="2000" b="0" i="1">
                              <a:solidFill>
                                <a:srgbClr val="001D31"/>
                              </a:solidFill>
                              <a:latin typeface="Cambria Math" panose="02040503050406030204" pitchFamily="18" charset="0"/>
                            </a:rPr>
                            <m:t>0</m:t>
                          </m:r>
                        </m:sub>
                        <m:sup>
                          <m:r>
                            <a:rPr lang="en-US" altLang="zh-CN" sz="2000" b="0" i="1">
                              <a:solidFill>
                                <a:srgbClr val="001D31"/>
                              </a:solidFill>
                              <a:latin typeface="Cambria Math" panose="02040503050406030204" pitchFamily="18" charset="0"/>
                              <a:ea typeface="Cambria Math" panose="02040503050406030204" pitchFamily="18" charset="0"/>
                            </a:rPr>
                            <m:t>∞</m:t>
                          </m:r>
                        </m:sup>
                        <m:e>
                          <m:sSup>
                            <m:sSupPr>
                              <m:ctrlPr>
                                <a:rPr lang="en-US" altLang="zh-CN" sz="2000" b="0" i="1">
                                  <a:solidFill>
                                    <a:srgbClr val="001D31"/>
                                  </a:solidFill>
                                  <a:latin typeface="Cambria Math" panose="02040503050406030204" pitchFamily="18" charset="0"/>
                                </a:rPr>
                              </m:ctrlPr>
                            </m:sSupPr>
                            <m:e>
                              <m:r>
                                <a:rPr lang="en-US" altLang="zh-CN" sz="2000" b="0" i="1">
                                  <a:solidFill>
                                    <a:srgbClr val="001D31"/>
                                  </a:solidFill>
                                  <a:latin typeface="Cambria Math" panose="02040503050406030204" pitchFamily="18" charset="0"/>
                                </a:rPr>
                                <m:t>𝑥</m:t>
                              </m:r>
                            </m:e>
                            <m:sup>
                              <m:r>
                                <a:rPr lang="en-US" altLang="zh-CN" sz="2000" b="0" i="1">
                                  <a:solidFill>
                                    <a:srgbClr val="001D31"/>
                                  </a:solidFill>
                                  <a:latin typeface="Cambria Math" panose="02040503050406030204" pitchFamily="18" charset="0"/>
                                </a:rPr>
                                <m:t>7/3</m:t>
                              </m:r>
                            </m:sup>
                          </m:sSup>
                          <m:sSup>
                            <m:sSupPr>
                              <m:ctrlPr>
                                <a:rPr lang="en-US" altLang="zh-CN" sz="2000" b="0" i="1">
                                  <a:solidFill>
                                    <a:srgbClr val="001D31"/>
                                  </a:solidFill>
                                  <a:latin typeface="Cambria Math" panose="02040503050406030204" pitchFamily="18" charset="0"/>
                                </a:rPr>
                              </m:ctrlPr>
                            </m:sSupPr>
                            <m:e>
                              <m:r>
                                <a:rPr lang="en-US" altLang="zh-CN" sz="2000" b="0" i="1">
                                  <a:solidFill>
                                    <a:srgbClr val="001D31"/>
                                  </a:solidFill>
                                  <a:latin typeface="Cambria Math" panose="02040503050406030204" pitchFamily="18" charset="0"/>
                                </a:rPr>
                                <m:t>𝑒</m:t>
                              </m:r>
                            </m:e>
                            <m:sup>
                              <m:r>
                                <a:rPr lang="en-US" altLang="zh-CN" sz="2000" b="0" i="1">
                                  <a:solidFill>
                                    <a:srgbClr val="001D31"/>
                                  </a:solidFill>
                                  <a:latin typeface="Cambria Math" panose="02040503050406030204" pitchFamily="18" charset="0"/>
                                </a:rPr>
                                <m:t>−</m:t>
                              </m:r>
                              <m:r>
                                <a:rPr lang="en-US" altLang="zh-CN" sz="2000" b="0" i="1">
                                  <a:solidFill>
                                    <a:srgbClr val="001D31"/>
                                  </a:solidFill>
                                  <a:latin typeface="Cambria Math" panose="02040503050406030204" pitchFamily="18" charset="0"/>
                                </a:rPr>
                                <m:t>𝑥</m:t>
                              </m:r>
                            </m:sup>
                          </m:sSup>
                          <m:r>
                            <a:rPr lang="en-US" altLang="zh-CN" sz="2000" b="0" i="1">
                              <a:solidFill>
                                <a:srgbClr val="001D31"/>
                              </a:solidFill>
                              <a:latin typeface="Cambria Math" panose="02040503050406030204" pitchFamily="18" charset="0"/>
                            </a:rPr>
                            <m:t>𝑑𝑥</m:t>
                          </m:r>
                        </m:e>
                      </m:nary>
                    </m:oMath>
                  </m:oMathPara>
                </a14:m>
                <a:endParaRPr lang="zh-CN" altLang="en-US" sz="2000" b="0" i="1" dirty="0">
                  <a:solidFill>
                    <a:srgbClr val="001D31"/>
                  </a:solidFill>
                  <a:latin typeface="Times" pitchFamily="2" charset="0"/>
                  <a:cs typeface="Times New Roman" panose="02020603050405020304" pitchFamily="18" charset="0"/>
                </a:endParaRPr>
              </a:p>
            </p:txBody>
          </p:sp>
        </mc:Choice>
        <mc:Fallback xmlns="">
          <p:sp>
            <p:nvSpPr>
              <p:cNvPr id="59" name="文本框 58">
                <a:extLst>
                  <a:ext uri="{FF2B5EF4-FFF2-40B4-BE49-F238E27FC236}">
                    <a16:creationId xmlns:a16="http://schemas.microsoft.com/office/drawing/2014/main" id="{3B714848-C55C-5042-8E23-BA4A5F46B686}"/>
                  </a:ext>
                </a:extLst>
              </p:cNvPr>
              <p:cNvSpPr txBox="1">
                <a:spLocks noRot="1" noChangeAspect="1" noMove="1" noResize="1" noEditPoints="1" noAdjustHandles="1" noChangeArrowheads="1" noChangeShapeType="1" noTextEdit="1"/>
              </p:cNvSpPr>
              <p:nvPr/>
            </p:nvSpPr>
            <p:spPr>
              <a:xfrm>
                <a:off x="1261356" y="4528245"/>
                <a:ext cx="2051267" cy="666016"/>
              </a:xfrm>
              <a:prstGeom prst="rect">
                <a:avLst/>
              </a:prstGeom>
              <a:blipFill>
                <a:blip r:embed="rId6"/>
                <a:stretch>
                  <a:fillRect l="-30247" t="-190566" r="-1852" b="-279245"/>
                </a:stretch>
              </a:blipFill>
              <a:ln w="12700" cap="flat">
                <a:noFill/>
                <a:miter lim="4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C3B23387-4187-EB4E-AD21-5866855B78EE}"/>
                  </a:ext>
                </a:extLst>
              </p:cNvPr>
              <p:cNvSpPr/>
              <p:nvPr/>
            </p:nvSpPr>
            <p:spPr>
              <a:xfrm>
                <a:off x="3520259" y="4691976"/>
                <a:ext cx="3999092"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600" i="1" smtClean="0">
                          <a:solidFill>
                            <a:srgbClr val="FF0000"/>
                          </a:solidFill>
                          <a:latin typeface="Cambria Math" panose="02040503050406030204" pitchFamily="18" charset="0"/>
                          <a:ea typeface="Songti SC" panose="02010600040101010101" pitchFamily="2" charset="-122"/>
                        </a:rPr>
                        <m:t>设</m:t>
                      </m:r>
                      <m:r>
                        <m:rPr>
                          <m:sty m:val="p"/>
                        </m:rPr>
                        <a:rPr lang="en-US" altLang="zh-CN" sz="1600" i="1">
                          <a:solidFill>
                            <a:srgbClr val="FF0000"/>
                          </a:solidFill>
                          <a:latin typeface="Cambria Math" panose="02040503050406030204" pitchFamily="18" charset="0"/>
                          <a:ea typeface="Songti SC" panose="02010600040101010101" pitchFamily="2" charset="-122"/>
                        </a:rPr>
                        <m:t>x</m:t>
                      </m:r>
                      <m:r>
                        <a:rPr lang="en-US" altLang="zh-CN" sz="1600" i="1">
                          <a:solidFill>
                            <a:srgbClr val="FF0000"/>
                          </a:solidFill>
                          <a:latin typeface="Cambria Math" panose="02040503050406030204" pitchFamily="18" charset="0"/>
                          <a:ea typeface="Songti SC" panose="02010600040101010101" pitchFamily="2" charset="-122"/>
                        </a:rPr>
                        <m:t>&gt;</m:t>
                      </m:r>
                      <m:sSub>
                        <m:sSubPr>
                          <m:ctrlPr>
                            <a:rPr lang="en-US" altLang="zh-CN" sz="1600" i="1">
                              <a:solidFill>
                                <a:srgbClr val="FF0000"/>
                              </a:solidFill>
                              <a:latin typeface="Cambria Math" panose="02040503050406030204" pitchFamily="18" charset="0"/>
                              <a:ea typeface="Songti SC" panose="02010600040101010101" pitchFamily="2" charset="-122"/>
                            </a:rPr>
                          </m:ctrlPr>
                        </m:sSubPr>
                        <m:e>
                          <m:r>
                            <a:rPr lang="en-US" altLang="zh-CN" sz="1600" i="1">
                              <a:solidFill>
                                <a:srgbClr val="FF0000"/>
                              </a:solidFill>
                              <a:latin typeface="Cambria Math" panose="02040503050406030204" pitchFamily="18" charset="0"/>
                              <a:ea typeface="Songti SC" panose="02010600040101010101" pitchFamily="2" charset="-122"/>
                            </a:rPr>
                            <m:t>𝒙</m:t>
                          </m:r>
                        </m:e>
                        <m:sub>
                          <m:r>
                            <a:rPr lang="en-US" altLang="zh-CN" sz="1600" i="1">
                              <a:solidFill>
                                <a:srgbClr val="FF0000"/>
                              </a:solidFill>
                              <a:latin typeface="Cambria Math" panose="02040503050406030204" pitchFamily="18" charset="0"/>
                              <a:ea typeface="Songti SC" panose="02010600040101010101" pitchFamily="2" charset="-122"/>
                            </a:rPr>
                            <m:t>𝒎</m:t>
                          </m:r>
                        </m:sub>
                      </m:sSub>
                      <m:r>
                        <a:rPr lang="zh-CN" altLang="en-US" sz="1600" i="1">
                          <a:solidFill>
                            <a:srgbClr val="FF0000"/>
                          </a:solidFill>
                          <a:latin typeface="Cambria Math" panose="02040503050406030204" pitchFamily="18" charset="0"/>
                          <a:ea typeface="Songti SC" panose="02010600040101010101" pitchFamily="2" charset="-122"/>
                        </a:rPr>
                        <m:t>时，可认为被积函数近似为零</m:t>
                      </m:r>
                    </m:oMath>
                  </m:oMathPara>
                </a14:m>
                <a:endParaRPr lang="zh-CN" altLang="en-US" sz="1600" dirty="0">
                  <a:solidFill>
                    <a:srgbClr val="FF0000"/>
                  </a:solidFill>
                  <a:latin typeface="Songti SC" panose="02010600040101010101" pitchFamily="2" charset="-122"/>
                  <a:ea typeface="Songti SC" panose="02010600040101010101" pitchFamily="2" charset="-122"/>
                </a:endParaRPr>
              </a:p>
            </p:txBody>
          </p:sp>
        </mc:Choice>
        <mc:Fallback xmlns="">
          <p:sp>
            <p:nvSpPr>
              <p:cNvPr id="60" name="矩形 59">
                <a:extLst>
                  <a:ext uri="{FF2B5EF4-FFF2-40B4-BE49-F238E27FC236}">
                    <a16:creationId xmlns:a16="http://schemas.microsoft.com/office/drawing/2014/main" id="{C3B23387-4187-EB4E-AD21-5866855B78EE}"/>
                  </a:ext>
                </a:extLst>
              </p:cNvPr>
              <p:cNvSpPr>
                <a:spLocks noRot="1" noChangeAspect="1" noMove="1" noResize="1" noEditPoints="1" noAdjustHandles="1" noChangeArrowheads="1" noChangeShapeType="1" noTextEdit="1"/>
              </p:cNvSpPr>
              <p:nvPr/>
            </p:nvSpPr>
            <p:spPr>
              <a:xfrm>
                <a:off x="3520259" y="4691976"/>
                <a:ext cx="3999092" cy="338554"/>
              </a:xfrm>
              <a:prstGeom prst="rect">
                <a:avLst/>
              </a:prstGeom>
              <a:blipFill>
                <a:blip r:embed="rId7"/>
                <a:stretch>
                  <a:fillRect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7F3D402F-2D2E-0442-A4BC-F20D91282BB1}"/>
                  </a:ext>
                </a:extLst>
              </p:cNvPr>
              <p:cNvSpPr txBox="1"/>
              <p:nvPr/>
            </p:nvSpPr>
            <p:spPr>
              <a:xfrm>
                <a:off x="1261356" y="5335556"/>
                <a:ext cx="6236643" cy="8654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rgbClr val="001D31"/>
                          </a:solidFill>
                          <a:latin typeface="Cambria Math" panose="02040503050406030204" pitchFamily="18" charset="0"/>
                        </a:rPr>
                        <m:t>𝐼</m:t>
                      </m:r>
                      <m:r>
                        <a:rPr lang="en-US" altLang="zh-CN" sz="2000" b="0" i="1" smtClean="0">
                          <a:solidFill>
                            <a:srgbClr val="001D31"/>
                          </a:solidFill>
                          <a:latin typeface="Cambria Math" panose="02040503050406030204" pitchFamily="18" charset="0"/>
                        </a:rPr>
                        <m:t>=</m:t>
                      </m:r>
                      <m:nary>
                        <m:naryPr>
                          <m:ctrlPr>
                            <a:rPr lang="en-US" altLang="zh-CN" sz="2000" b="0" i="1">
                              <a:solidFill>
                                <a:srgbClr val="001D31"/>
                              </a:solidFill>
                              <a:latin typeface="Cambria Math" panose="02040503050406030204" pitchFamily="18" charset="0"/>
                            </a:rPr>
                          </m:ctrlPr>
                        </m:naryPr>
                        <m:sub>
                          <m:r>
                            <m:rPr>
                              <m:brk m:alnAt="23"/>
                            </m:rPr>
                            <a:rPr lang="en-US" altLang="zh-CN" sz="2000" b="0" i="1">
                              <a:solidFill>
                                <a:srgbClr val="001D31"/>
                              </a:solidFill>
                              <a:latin typeface="Cambria Math" panose="02040503050406030204" pitchFamily="18" charset="0"/>
                            </a:rPr>
                            <m:t>0</m:t>
                          </m:r>
                        </m:sub>
                        <m:sup>
                          <m:r>
                            <a:rPr lang="en-US" altLang="zh-CN" sz="2000" b="0" i="1">
                              <a:solidFill>
                                <a:srgbClr val="001D31"/>
                              </a:solidFill>
                              <a:latin typeface="Cambria Math" panose="02040503050406030204" pitchFamily="18" charset="0"/>
                              <a:ea typeface="Cambria Math" panose="02040503050406030204" pitchFamily="18" charset="0"/>
                            </a:rPr>
                            <m:t>∞</m:t>
                          </m:r>
                        </m:sup>
                        <m:e>
                          <m:sSup>
                            <m:sSupPr>
                              <m:ctrlPr>
                                <a:rPr lang="en-US" altLang="zh-CN" sz="2000" b="0" i="1">
                                  <a:solidFill>
                                    <a:srgbClr val="001D31"/>
                                  </a:solidFill>
                                  <a:latin typeface="Cambria Math" panose="02040503050406030204" pitchFamily="18" charset="0"/>
                                </a:rPr>
                              </m:ctrlPr>
                            </m:sSupPr>
                            <m:e>
                              <m:r>
                                <a:rPr lang="en-US" altLang="zh-CN" sz="2000" b="0" i="1">
                                  <a:solidFill>
                                    <a:srgbClr val="001D31"/>
                                  </a:solidFill>
                                  <a:latin typeface="Cambria Math" panose="02040503050406030204" pitchFamily="18" charset="0"/>
                                </a:rPr>
                                <m:t>𝑥</m:t>
                              </m:r>
                            </m:e>
                            <m:sup>
                              <m:r>
                                <a:rPr lang="en-US" altLang="zh-CN" sz="2000" b="0" i="1">
                                  <a:solidFill>
                                    <a:srgbClr val="001D31"/>
                                  </a:solidFill>
                                  <a:latin typeface="Cambria Math" panose="02040503050406030204" pitchFamily="18" charset="0"/>
                                </a:rPr>
                                <m:t>7/3</m:t>
                              </m:r>
                            </m:sup>
                          </m:sSup>
                          <m:sSup>
                            <m:sSupPr>
                              <m:ctrlPr>
                                <a:rPr lang="en-US" altLang="zh-CN" sz="2000" b="0" i="1">
                                  <a:solidFill>
                                    <a:srgbClr val="001D31"/>
                                  </a:solidFill>
                                  <a:latin typeface="Cambria Math" panose="02040503050406030204" pitchFamily="18" charset="0"/>
                                </a:rPr>
                              </m:ctrlPr>
                            </m:sSupPr>
                            <m:e>
                              <m:r>
                                <a:rPr lang="en-US" altLang="zh-CN" sz="2000" b="0" i="1">
                                  <a:solidFill>
                                    <a:srgbClr val="001D31"/>
                                  </a:solidFill>
                                  <a:latin typeface="Cambria Math" panose="02040503050406030204" pitchFamily="18" charset="0"/>
                                </a:rPr>
                                <m:t>𝑒</m:t>
                              </m:r>
                            </m:e>
                            <m:sup>
                              <m:r>
                                <a:rPr lang="en-US" altLang="zh-CN" sz="2000" b="0" i="1">
                                  <a:solidFill>
                                    <a:srgbClr val="001D31"/>
                                  </a:solidFill>
                                  <a:latin typeface="Cambria Math" panose="02040503050406030204" pitchFamily="18" charset="0"/>
                                </a:rPr>
                                <m:t>−</m:t>
                              </m:r>
                              <m:r>
                                <a:rPr lang="en-US" altLang="zh-CN" sz="2000" b="0" i="1">
                                  <a:solidFill>
                                    <a:srgbClr val="001D31"/>
                                  </a:solidFill>
                                  <a:latin typeface="Cambria Math" panose="02040503050406030204" pitchFamily="18" charset="0"/>
                                </a:rPr>
                                <m:t>𝑥</m:t>
                              </m:r>
                            </m:sup>
                          </m:sSup>
                          <m:r>
                            <a:rPr lang="en-US" altLang="zh-CN" sz="2000" b="0" i="1">
                              <a:solidFill>
                                <a:srgbClr val="001D31"/>
                              </a:solidFill>
                              <a:latin typeface="Cambria Math" panose="02040503050406030204" pitchFamily="18" charset="0"/>
                            </a:rPr>
                            <m:t>𝑑𝑥</m:t>
                          </m:r>
                        </m:e>
                      </m:nary>
                      <m:r>
                        <a:rPr lang="en-US" altLang="zh-CN" sz="2000" b="0" i="1" smtClean="0">
                          <a:solidFill>
                            <a:srgbClr val="001D31"/>
                          </a:solidFill>
                          <a:latin typeface="Cambria Math" panose="02040503050406030204" pitchFamily="18" charset="0"/>
                          <a:ea typeface="Cambria Math" panose="02040503050406030204" pitchFamily="18" charset="0"/>
                        </a:rPr>
                        <m:t>≈</m:t>
                      </m:r>
                      <m:nary>
                        <m:naryPr>
                          <m:ctrlPr>
                            <a:rPr lang="en-US" altLang="zh-CN" sz="2000" b="0" i="1">
                              <a:solidFill>
                                <a:srgbClr val="001D31"/>
                              </a:solidFill>
                              <a:latin typeface="Cambria Math" panose="02040503050406030204" pitchFamily="18" charset="0"/>
                            </a:rPr>
                          </m:ctrlPr>
                        </m:naryPr>
                        <m:sub>
                          <m:r>
                            <m:rPr>
                              <m:brk m:alnAt="23"/>
                            </m:rPr>
                            <a:rPr lang="en-US" altLang="zh-CN" sz="2000" b="0" i="1">
                              <a:solidFill>
                                <a:srgbClr val="001D31"/>
                              </a:solidFill>
                              <a:latin typeface="Cambria Math" panose="02040503050406030204" pitchFamily="18" charset="0"/>
                            </a:rPr>
                            <m:t>0</m:t>
                          </m:r>
                        </m:sub>
                        <m:sup>
                          <m:sSub>
                            <m:sSubPr>
                              <m:ctrlPr>
                                <a:rPr lang="en-US" altLang="zh-CN" sz="2000" i="1" smtClean="0">
                                  <a:solidFill>
                                    <a:srgbClr val="001D31"/>
                                  </a:solidFill>
                                  <a:latin typeface="Cambria Math" panose="02040503050406030204" pitchFamily="18" charset="0"/>
                                  <a:ea typeface="Songti SC" panose="02010600040101010101" pitchFamily="2" charset="-122"/>
                                </a:rPr>
                              </m:ctrlPr>
                            </m:sSubPr>
                            <m:e>
                              <m:r>
                                <a:rPr lang="en-US" altLang="zh-CN" sz="2000" i="1">
                                  <a:solidFill>
                                    <a:srgbClr val="001D31"/>
                                  </a:solidFill>
                                  <a:latin typeface="Cambria Math" panose="02040503050406030204" pitchFamily="18" charset="0"/>
                                  <a:ea typeface="Songti SC" panose="02010600040101010101" pitchFamily="2" charset="-122"/>
                                </a:rPr>
                                <m:t>𝒙</m:t>
                              </m:r>
                            </m:e>
                            <m:sub>
                              <m:r>
                                <a:rPr lang="en-US" altLang="zh-CN" sz="2000" i="1">
                                  <a:solidFill>
                                    <a:srgbClr val="001D31"/>
                                  </a:solidFill>
                                  <a:latin typeface="Cambria Math" panose="02040503050406030204" pitchFamily="18" charset="0"/>
                                  <a:ea typeface="Songti SC" panose="02010600040101010101" pitchFamily="2" charset="-122"/>
                                </a:rPr>
                                <m:t>𝒎</m:t>
                              </m:r>
                            </m:sub>
                          </m:sSub>
                        </m:sup>
                        <m:e>
                          <m:sSup>
                            <m:sSupPr>
                              <m:ctrlPr>
                                <a:rPr lang="en-US" altLang="zh-CN" sz="2000" b="0" i="1">
                                  <a:solidFill>
                                    <a:srgbClr val="001D31"/>
                                  </a:solidFill>
                                  <a:latin typeface="Cambria Math" panose="02040503050406030204" pitchFamily="18" charset="0"/>
                                </a:rPr>
                              </m:ctrlPr>
                            </m:sSupPr>
                            <m:e>
                              <m:r>
                                <a:rPr lang="en-US" altLang="zh-CN" sz="2000" b="0" i="1">
                                  <a:solidFill>
                                    <a:srgbClr val="001D31"/>
                                  </a:solidFill>
                                  <a:latin typeface="Cambria Math" panose="02040503050406030204" pitchFamily="18" charset="0"/>
                                </a:rPr>
                                <m:t>𝑥</m:t>
                              </m:r>
                            </m:e>
                            <m:sup>
                              <m:r>
                                <a:rPr lang="en-US" altLang="zh-CN" sz="2000" b="0" i="1">
                                  <a:solidFill>
                                    <a:srgbClr val="001D31"/>
                                  </a:solidFill>
                                  <a:latin typeface="Cambria Math" panose="02040503050406030204" pitchFamily="18" charset="0"/>
                                </a:rPr>
                                <m:t>7/3</m:t>
                              </m:r>
                            </m:sup>
                          </m:sSup>
                          <m:sSup>
                            <m:sSupPr>
                              <m:ctrlPr>
                                <a:rPr lang="en-US" altLang="zh-CN" sz="2000" b="0" i="1">
                                  <a:solidFill>
                                    <a:srgbClr val="001D31"/>
                                  </a:solidFill>
                                  <a:latin typeface="Cambria Math" panose="02040503050406030204" pitchFamily="18" charset="0"/>
                                </a:rPr>
                              </m:ctrlPr>
                            </m:sSupPr>
                            <m:e>
                              <m:r>
                                <a:rPr lang="en-US" altLang="zh-CN" sz="2000" b="0" i="1">
                                  <a:solidFill>
                                    <a:srgbClr val="001D31"/>
                                  </a:solidFill>
                                  <a:latin typeface="Cambria Math" panose="02040503050406030204" pitchFamily="18" charset="0"/>
                                </a:rPr>
                                <m:t>𝑒</m:t>
                              </m:r>
                            </m:e>
                            <m:sup>
                              <m:r>
                                <a:rPr lang="en-US" altLang="zh-CN" sz="2000" b="0" i="1">
                                  <a:solidFill>
                                    <a:srgbClr val="001D31"/>
                                  </a:solidFill>
                                  <a:latin typeface="Cambria Math" panose="02040503050406030204" pitchFamily="18" charset="0"/>
                                </a:rPr>
                                <m:t>−</m:t>
                              </m:r>
                              <m:r>
                                <a:rPr lang="en-US" altLang="zh-CN" sz="2000" b="0" i="1">
                                  <a:solidFill>
                                    <a:srgbClr val="001D31"/>
                                  </a:solidFill>
                                  <a:latin typeface="Cambria Math" panose="02040503050406030204" pitchFamily="18" charset="0"/>
                                </a:rPr>
                                <m:t>𝑥</m:t>
                              </m:r>
                            </m:sup>
                          </m:sSup>
                          <m:r>
                            <a:rPr lang="en-US" altLang="zh-CN" sz="2000" b="0" i="1">
                              <a:solidFill>
                                <a:srgbClr val="001D31"/>
                              </a:solidFill>
                              <a:latin typeface="Cambria Math" panose="02040503050406030204" pitchFamily="18" charset="0"/>
                            </a:rPr>
                            <m:t>𝑑𝑥</m:t>
                          </m:r>
                        </m:e>
                      </m:nary>
                      <m:r>
                        <a:rPr lang="en-US" altLang="zh-CN" sz="2000" b="0" i="1">
                          <a:solidFill>
                            <a:srgbClr val="001D31"/>
                          </a:solidFill>
                          <a:latin typeface="Cambria Math" panose="02040503050406030204" pitchFamily="18" charset="0"/>
                        </a:rPr>
                        <m:t>=</m:t>
                      </m:r>
                      <m:f>
                        <m:fPr>
                          <m:ctrlPr>
                            <a:rPr lang="en-US" altLang="zh-CN" sz="2000" b="0" i="1">
                              <a:solidFill>
                                <a:srgbClr val="001D31"/>
                              </a:solidFill>
                              <a:latin typeface="Cambria Math" panose="02040503050406030204" pitchFamily="18" charset="0"/>
                            </a:rPr>
                          </m:ctrlPr>
                        </m:fPr>
                        <m:num>
                          <m:sSub>
                            <m:sSubPr>
                              <m:ctrlPr>
                                <a:rPr lang="en-US" altLang="zh-CN" sz="2000" b="0" i="1">
                                  <a:solidFill>
                                    <a:srgbClr val="001D31"/>
                                  </a:solidFill>
                                  <a:latin typeface="Cambria Math" panose="02040503050406030204" pitchFamily="18" charset="0"/>
                                </a:rPr>
                              </m:ctrlPr>
                            </m:sSubPr>
                            <m:e>
                              <m:r>
                                <a:rPr lang="en-US" altLang="zh-CN" sz="2000" b="0" i="1">
                                  <a:solidFill>
                                    <a:srgbClr val="001D31"/>
                                  </a:solidFill>
                                  <a:latin typeface="Cambria Math" panose="02040503050406030204" pitchFamily="18" charset="0"/>
                                </a:rPr>
                                <m:t>𝑥</m:t>
                              </m:r>
                            </m:e>
                            <m:sub>
                              <m:r>
                                <a:rPr lang="en-US" altLang="zh-CN" sz="2000" b="0" i="1">
                                  <a:solidFill>
                                    <a:srgbClr val="001D31"/>
                                  </a:solidFill>
                                  <a:latin typeface="Cambria Math" panose="02040503050406030204" pitchFamily="18" charset="0"/>
                                </a:rPr>
                                <m:t>𝑚</m:t>
                              </m:r>
                            </m:sub>
                          </m:sSub>
                        </m:num>
                        <m:den>
                          <m:r>
                            <a:rPr lang="en-US" altLang="zh-CN" sz="2000" b="0" i="1">
                              <a:solidFill>
                                <a:srgbClr val="001D31"/>
                              </a:solidFill>
                              <a:latin typeface="Cambria Math" panose="02040503050406030204" pitchFamily="18" charset="0"/>
                            </a:rPr>
                            <m:t>𝑁</m:t>
                          </m:r>
                        </m:den>
                      </m:f>
                      <m:nary>
                        <m:naryPr>
                          <m:chr m:val="∑"/>
                          <m:ctrlPr>
                            <a:rPr lang="en-US" altLang="zh-CN" sz="2000" b="0" i="1">
                              <a:solidFill>
                                <a:srgbClr val="001D31"/>
                              </a:solidFill>
                              <a:latin typeface="Cambria Math" panose="02040503050406030204" pitchFamily="18" charset="0"/>
                            </a:rPr>
                          </m:ctrlPr>
                        </m:naryPr>
                        <m:sub>
                          <m:r>
                            <m:rPr>
                              <m:brk m:alnAt="23"/>
                            </m:rPr>
                            <a:rPr lang="en-US" altLang="zh-CN" sz="2000" b="0" i="1">
                              <a:solidFill>
                                <a:srgbClr val="001D31"/>
                              </a:solidFill>
                              <a:latin typeface="Cambria Math" panose="02040503050406030204" pitchFamily="18" charset="0"/>
                            </a:rPr>
                            <m:t>𝑖</m:t>
                          </m:r>
                          <m:r>
                            <a:rPr lang="en-US" altLang="zh-CN" sz="2000" b="0" i="1">
                              <a:solidFill>
                                <a:srgbClr val="001D31"/>
                              </a:solidFill>
                              <a:latin typeface="Cambria Math" panose="02040503050406030204" pitchFamily="18" charset="0"/>
                            </a:rPr>
                            <m:t>=1</m:t>
                          </m:r>
                        </m:sub>
                        <m:sup>
                          <m:r>
                            <a:rPr lang="en-US" altLang="zh-CN" sz="2000" b="0" i="1">
                              <a:solidFill>
                                <a:srgbClr val="001D31"/>
                              </a:solidFill>
                              <a:latin typeface="Cambria Math" panose="02040503050406030204" pitchFamily="18" charset="0"/>
                            </a:rPr>
                            <m:t>𝑁</m:t>
                          </m:r>
                        </m:sup>
                        <m:e>
                          <m:sSup>
                            <m:sSupPr>
                              <m:ctrlPr>
                                <a:rPr lang="en-US" altLang="zh-CN" sz="2000" b="0" i="1">
                                  <a:solidFill>
                                    <a:srgbClr val="001D31"/>
                                  </a:solidFill>
                                  <a:latin typeface="Cambria Math" panose="02040503050406030204" pitchFamily="18" charset="0"/>
                                </a:rPr>
                              </m:ctrlPr>
                            </m:sSupPr>
                            <m:e>
                              <m:sSub>
                                <m:sSubPr>
                                  <m:ctrlPr>
                                    <a:rPr lang="en-US" altLang="zh-CN" sz="2000" b="0" i="1">
                                      <a:solidFill>
                                        <a:srgbClr val="001D31"/>
                                      </a:solidFill>
                                      <a:latin typeface="Cambria Math" panose="02040503050406030204" pitchFamily="18" charset="0"/>
                                    </a:rPr>
                                  </m:ctrlPr>
                                </m:sSubPr>
                                <m:e>
                                  <m:r>
                                    <a:rPr lang="en-US" altLang="zh-CN" sz="2000" b="0" i="1">
                                      <a:solidFill>
                                        <a:srgbClr val="001D31"/>
                                      </a:solidFill>
                                      <a:latin typeface="Cambria Math" panose="02040503050406030204" pitchFamily="18" charset="0"/>
                                    </a:rPr>
                                    <m:t>(</m:t>
                                  </m:r>
                                  <m:r>
                                    <a:rPr lang="en-US" altLang="zh-CN" sz="2000" b="0" i="1">
                                      <a:solidFill>
                                        <a:srgbClr val="001D31"/>
                                      </a:solidFill>
                                      <a:latin typeface="Cambria Math" panose="02040503050406030204" pitchFamily="18" charset="0"/>
                                      <a:ea typeface="Cambria Math" panose="02040503050406030204" pitchFamily="18" charset="0"/>
                                    </a:rPr>
                                    <m:t>𝜉</m:t>
                                  </m:r>
                                </m:e>
                                <m:sub>
                                  <m:r>
                                    <a:rPr lang="en-US" altLang="zh-CN" sz="2000" b="0" i="1">
                                      <a:solidFill>
                                        <a:srgbClr val="001D31"/>
                                      </a:solidFill>
                                      <a:latin typeface="Cambria Math" panose="02040503050406030204" pitchFamily="18" charset="0"/>
                                    </a:rPr>
                                    <m:t>𝑖</m:t>
                                  </m:r>
                                </m:sub>
                              </m:sSub>
                              <m:r>
                                <a:rPr lang="en-US" altLang="zh-CN" sz="2000" b="0" i="1">
                                  <a:solidFill>
                                    <a:srgbClr val="001D31"/>
                                  </a:solidFill>
                                  <a:latin typeface="Cambria Math" panose="02040503050406030204" pitchFamily="18" charset="0"/>
                                </a:rPr>
                                <m:t>)</m:t>
                              </m:r>
                            </m:e>
                            <m:sup>
                              <m:r>
                                <a:rPr lang="en-US" altLang="zh-CN" sz="2000" b="0" i="1">
                                  <a:solidFill>
                                    <a:srgbClr val="001D31"/>
                                  </a:solidFill>
                                  <a:latin typeface="Cambria Math" panose="02040503050406030204" pitchFamily="18" charset="0"/>
                                </a:rPr>
                                <m:t>7/3</m:t>
                              </m:r>
                            </m:sup>
                          </m:sSup>
                          <m:sSup>
                            <m:sSupPr>
                              <m:ctrlPr>
                                <a:rPr lang="en-US" altLang="zh-CN" sz="2000" b="0" i="1">
                                  <a:solidFill>
                                    <a:srgbClr val="001D31"/>
                                  </a:solidFill>
                                  <a:latin typeface="Cambria Math" panose="02040503050406030204" pitchFamily="18" charset="0"/>
                                </a:rPr>
                              </m:ctrlPr>
                            </m:sSupPr>
                            <m:e>
                              <m:r>
                                <a:rPr lang="en-US" altLang="zh-CN" sz="2000" b="0" i="1">
                                  <a:solidFill>
                                    <a:srgbClr val="001D31"/>
                                  </a:solidFill>
                                  <a:latin typeface="Cambria Math" panose="02040503050406030204" pitchFamily="18" charset="0"/>
                                </a:rPr>
                                <m:t>𝑒</m:t>
                              </m:r>
                            </m:e>
                            <m:sup>
                              <m:r>
                                <a:rPr lang="en-US" altLang="zh-CN" sz="2000" b="0" i="1">
                                  <a:solidFill>
                                    <a:srgbClr val="001D31"/>
                                  </a:solidFill>
                                  <a:latin typeface="Cambria Math" panose="02040503050406030204" pitchFamily="18" charset="0"/>
                                </a:rPr>
                                <m:t>−</m:t>
                              </m:r>
                              <m:sSub>
                                <m:sSubPr>
                                  <m:ctrlPr>
                                    <a:rPr lang="en-US" altLang="zh-CN" sz="2000" b="0" i="1">
                                      <a:solidFill>
                                        <a:srgbClr val="001D31"/>
                                      </a:solidFill>
                                      <a:latin typeface="Cambria Math" panose="02040503050406030204" pitchFamily="18" charset="0"/>
                                    </a:rPr>
                                  </m:ctrlPr>
                                </m:sSubPr>
                                <m:e>
                                  <m:r>
                                    <a:rPr lang="en-US" altLang="zh-CN" sz="2000" b="0" i="1">
                                      <a:solidFill>
                                        <a:srgbClr val="001D31"/>
                                      </a:solidFill>
                                      <a:latin typeface="Cambria Math" panose="02040503050406030204" pitchFamily="18" charset="0"/>
                                      <a:ea typeface="Cambria Math" panose="02040503050406030204" pitchFamily="18" charset="0"/>
                                    </a:rPr>
                                    <m:t>𝜉</m:t>
                                  </m:r>
                                </m:e>
                                <m:sub>
                                  <m:r>
                                    <a:rPr lang="en-US" altLang="zh-CN" sz="2000" b="0" i="1">
                                      <a:solidFill>
                                        <a:srgbClr val="001D31"/>
                                      </a:solidFill>
                                      <a:latin typeface="Cambria Math" panose="02040503050406030204" pitchFamily="18" charset="0"/>
                                    </a:rPr>
                                    <m:t>𝑖</m:t>
                                  </m:r>
                                </m:sub>
                              </m:sSub>
                            </m:sup>
                          </m:sSup>
                        </m:e>
                      </m:nary>
                    </m:oMath>
                  </m:oMathPara>
                </a14:m>
                <a:endParaRPr lang="zh-CN" altLang="en-US" sz="2000" b="0" i="1" dirty="0">
                  <a:solidFill>
                    <a:srgbClr val="001D31"/>
                  </a:solidFill>
                  <a:latin typeface="Times" pitchFamily="2" charset="0"/>
                  <a:cs typeface="Times New Roman" panose="02020603050405020304" pitchFamily="18" charset="0"/>
                </a:endParaRPr>
              </a:p>
            </p:txBody>
          </p:sp>
        </mc:Choice>
        <mc:Fallback xmlns="">
          <p:sp>
            <p:nvSpPr>
              <p:cNvPr id="61" name="文本框 60">
                <a:extLst>
                  <a:ext uri="{FF2B5EF4-FFF2-40B4-BE49-F238E27FC236}">
                    <a16:creationId xmlns:a16="http://schemas.microsoft.com/office/drawing/2014/main" id="{7F3D402F-2D2E-0442-A4BC-F20D91282BB1}"/>
                  </a:ext>
                </a:extLst>
              </p:cNvPr>
              <p:cNvSpPr txBox="1">
                <a:spLocks noRot="1" noChangeAspect="1" noMove="1" noResize="1" noEditPoints="1" noAdjustHandles="1" noChangeArrowheads="1" noChangeShapeType="1" noTextEdit="1"/>
              </p:cNvSpPr>
              <p:nvPr/>
            </p:nvSpPr>
            <p:spPr>
              <a:xfrm>
                <a:off x="1261356" y="5335556"/>
                <a:ext cx="6236643" cy="865493"/>
              </a:xfrm>
              <a:prstGeom prst="rect">
                <a:avLst/>
              </a:prstGeom>
              <a:blipFill>
                <a:blip r:embed="rId8"/>
                <a:stretch>
                  <a:fillRect l="-9553" t="-134783" b="-204348"/>
                </a:stretch>
              </a:blipFill>
              <a:ln w="12700" cap="flat">
                <a:noFill/>
                <a:miter lim="400000"/>
              </a:ln>
              <a:effectLst/>
            </p:spPr>
            <p:txBody>
              <a:bodyPr/>
              <a:lstStyle/>
              <a:p>
                <a:r>
                  <a:rPr lang="zh-CN" altLang="en-US">
                    <a:noFill/>
                  </a:rPr>
                  <a:t> </a:t>
                </a:r>
              </a:p>
            </p:txBody>
          </p:sp>
        </mc:Fallback>
      </mc:AlternateContent>
      <p:pic>
        <p:nvPicPr>
          <p:cNvPr id="2" name="Picture 2">
            <a:extLst>
              <a:ext uri="{FF2B5EF4-FFF2-40B4-BE49-F238E27FC236}">
                <a16:creationId xmlns:a16="http://schemas.microsoft.com/office/drawing/2014/main" id="{63D54476-6B17-2CA4-6C67-266785842A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60450" y="20763"/>
            <a:ext cx="2031550" cy="904674"/>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B6A12A1B-0A52-DA49-E22E-479EB6B363EA}"/>
              </a:ext>
            </a:extLst>
          </p:cNvPr>
          <p:cNvSpPr txBox="1"/>
          <p:nvPr/>
        </p:nvSpPr>
        <p:spPr>
          <a:xfrm>
            <a:off x="401264" y="369853"/>
            <a:ext cx="6097978"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Bef>
                <a:spcPts val="2400"/>
              </a:spcBef>
              <a:defRPr b="1">
                <a:latin typeface="+mj-lt"/>
                <a:ea typeface="+mj-ea"/>
                <a:cs typeface="+mj-cs"/>
                <a:sym typeface="Times New Roman"/>
              </a:defRPr>
            </a:pPr>
            <a:r>
              <a:rPr lang="zh-CN" altLang="en-US" sz="3600" dirty="0">
                <a:solidFill>
                  <a:srgbClr val="001D31"/>
                </a:solidFill>
                <a:latin typeface="SimHei" panose="02010609060101010101" pitchFamily="49" charset="-122"/>
                <a:ea typeface="SimHei" panose="02010609060101010101" pitchFamily="49" charset="-122"/>
                <a:cs typeface="+mj-cs"/>
                <a:sym typeface="Times New Roman"/>
              </a:rPr>
              <a:t>蒙特卡洛积分与重要性抽样</a:t>
            </a:r>
          </a:p>
        </p:txBody>
      </p:sp>
      <p:cxnSp>
        <p:nvCxnSpPr>
          <p:cNvPr id="8" name="直线箭头连接符 7">
            <a:extLst>
              <a:ext uri="{FF2B5EF4-FFF2-40B4-BE49-F238E27FC236}">
                <a16:creationId xmlns:a16="http://schemas.microsoft.com/office/drawing/2014/main" id="{4328DBF6-D9BE-6852-411A-35ED18572120}"/>
              </a:ext>
            </a:extLst>
          </p:cNvPr>
          <p:cNvCxnSpPr/>
          <p:nvPr/>
        </p:nvCxnSpPr>
        <p:spPr>
          <a:xfrm flipV="1">
            <a:off x="4085112" y="5030530"/>
            <a:ext cx="294566" cy="389545"/>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 name="直线箭头连接符 8">
            <a:extLst>
              <a:ext uri="{FF2B5EF4-FFF2-40B4-BE49-F238E27FC236}">
                <a16:creationId xmlns:a16="http://schemas.microsoft.com/office/drawing/2014/main" id="{051519B4-E93E-86A2-414A-A2441FA0251C}"/>
              </a:ext>
            </a:extLst>
          </p:cNvPr>
          <p:cNvCxnSpPr>
            <a:cxnSpLocks/>
          </p:cNvCxnSpPr>
          <p:nvPr/>
        </p:nvCxnSpPr>
        <p:spPr>
          <a:xfrm>
            <a:off x="6499242" y="6090603"/>
            <a:ext cx="139064" cy="263616"/>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080549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373B08CF-4900-AC42-9E22-0CD05B639A0C}"/>
                  </a:ext>
                </a:extLst>
              </p:cNvPr>
              <p:cNvSpPr txBox="1"/>
              <p:nvPr/>
            </p:nvSpPr>
            <p:spPr>
              <a:xfrm>
                <a:off x="1200694" y="1273798"/>
                <a:ext cx="1970411" cy="8377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rgbClr val="001D31"/>
                          </a:solidFill>
                          <a:latin typeface="Cambria Math" panose="02040503050406030204" pitchFamily="18" charset="0"/>
                        </a:rPr>
                        <m:t>𝐼</m:t>
                      </m:r>
                      <m:r>
                        <a:rPr lang="en-US" altLang="zh-CN" sz="2400" b="0" i="1" smtClean="0">
                          <a:solidFill>
                            <a:srgbClr val="001D31"/>
                          </a:solidFill>
                          <a:latin typeface="Cambria Math" panose="02040503050406030204" pitchFamily="18" charset="0"/>
                        </a:rPr>
                        <m:t>=</m:t>
                      </m:r>
                      <m:nary>
                        <m:naryPr>
                          <m:ctrlPr>
                            <a:rPr lang="en-US" altLang="zh-CN" sz="2400" b="0" i="1">
                              <a:solidFill>
                                <a:srgbClr val="001D31"/>
                              </a:solidFill>
                              <a:latin typeface="Cambria Math" panose="02040503050406030204" pitchFamily="18" charset="0"/>
                            </a:rPr>
                          </m:ctrlPr>
                        </m:naryPr>
                        <m:sub>
                          <m:r>
                            <m:rPr>
                              <m:brk m:alnAt="23"/>
                            </m:rPr>
                            <a:rPr lang="en-US" altLang="zh-CN" sz="2400" b="0" i="1">
                              <a:solidFill>
                                <a:srgbClr val="001D31"/>
                              </a:solidFill>
                              <a:latin typeface="Cambria Math" panose="02040503050406030204" pitchFamily="18" charset="0"/>
                            </a:rPr>
                            <m:t>𝑎</m:t>
                          </m:r>
                        </m:sub>
                        <m:sup>
                          <m:r>
                            <a:rPr lang="en-US" altLang="zh-CN" sz="2400" b="0" i="1">
                              <a:solidFill>
                                <a:srgbClr val="001D31"/>
                              </a:solidFill>
                              <a:latin typeface="Cambria Math" panose="02040503050406030204" pitchFamily="18" charset="0"/>
                            </a:rPr>
                            <m:t>𝑏</m:t>
                          </m:r>
                        </m:sup>
                        <m:e>
                          <m:r>
                            <a:rPr lang="en-US" altLang="zh-CN" sz="2400" b="0" i="1">
                              <a:solidFill>
                                <a:srgbClr val="001D31"/>
                              </a:solidFill>
                              <a:latin typeface="Cambria Math" panose="02040503050406030204" pitchFamily="18" charset="0"/>
                            </a:rPr>
                            <m:t>𝐴</m:t>
                          </m:r>
                          <m:d>
                            <m:dPr>
                              <m:ctrlPr>
                                <a:rPr lang="en-US" altLang="zh-CN" sz="2400" b="0" i="1">
                                  <a:solidFill>
                                    <a:srgbClr val="001D31"/>
                                  </a:solidFill>
                                  <a:latin typeface="Cambria Math" panose="02040503050406030204" pitchFamily="18" charset="0"/>
                                </a:rPr>
                              </m:ctrlPr>
                            </m:dPr>
                            <m:e>
                              <m:r>
                                <a:rPr lang="en-US" altLang="zh-CN" sz="2400" b="0" i="1">
                                  <a:solidFill>
                                    <a:srgbClr val="001D31"/>
                                  </a:solidFill>
                                  <a:latin typeface="Cambria Math" panose="02040503050406030204" pitchFamily="18" charset="0"/>
                                </a:rPr>
                                <m:t>𝑥</m:t>
                              </m:r>
                            </m:e>
                          </m:d>
                          <m:r>
                            <a:rPr lang="en-US" altLang="zh-CN" sz="2400" b="0" i="1">
                              <a:solidFill>
                                <a:srgbClr val="001D31"/>
                              </a:solidFill>
                              <a:latin typeface="Cambria Math" panose="02040503050406030204" pitchFamily="18" charset="0"/>
                            </a:rPr>
                            <m:t>𝑑𝑥</m:t>
                          </m:r>
                        </m:e>
                      </m:nary>
                    </m:oMath>
                  </m:oMathPara>
                </a14:m>
                <a:endParaRPr lang="zh-CN" altLang="en-US" sz="2400" b="0" i="1" dirty="0">
                  <a:solidFill>
                    <a:srgbClr val="001D31"/>
                  </a:solidFill>
                  <a:latin typeface="Times" pitchFamily="2" charset="0"/>
                  <a:cs typeface="Times New Roman" panose="02020603050405020304" pitchFamily="18" charset="0"/>
                </a:endParaRPr>
              </a:p>
            </p:txBody>
          </p:sp>
        </mc:Choice>
        <mc:Fallback xmlns="">
          <p:sp>
            <p:nvSpPr>
              <p:cNvPr id="39" name="文本框 38">
                <a:extLst>
                  <a:ext uri="{FF2B5EF4-FFF2-40B4-BE49-F238E27FC236}">
                    <a16:creationId xmlns:a16="http://schemas.microsoft.com/office/drawing/2014/main" id="{373B08CF-4900-AC42-9E22-0CD05B639A0C}"/>
                  </a:ext>
                </a:extLst>
              </p:cNvPr>
              <p:cNvSpPr txBox="1">
                <a:spLocks noRot="1" noChangeAspect="1" noMove="1" noResize="1" noEditPoints="1" noAdjustHandles="1" noChangeArrowheads="1" noChangeShapeType="1" noTextEdit="1"/>
              </p:cNvSpPr>
              <p:nvPr/>
            </p:nvSpPr>
            <p:spPr>
              <a:xfrm>
                <a:off x="1200694" y="1273798"/>
                <a:ext cx="1970411" cy="837730"/>
              </a:xfrm>
              <a:prstGeom prst="rect">
                <a:avLst/>
              </a:prstGeom>
              <a:blipFill>
                <a:blip r:embed="rId2"/>
                <a:stretch>
                  <a:fillRect l="-37821" t="-182090" r="-2564" b="-264179"/>
                </a:stretch>
              </a:blipFill>
              <a:ln w="12700" cap="flat">
                <a:noFill/>
                <a:miter lim="400000"/>
              </a:ln>
              <a:effectLst/>
            </p:spPr>
            <p:txBody>
              <a:bodyPr/>
              <a:lstStyle/>
              <a:p>
                <a:r>
                  <a:rPr lang="zh-CN" altLang="en-US">
                    <a:noFill/>
                  </a:rPr>
                  <a:t> </a:t>
                </a:r>
              </a:p>
            </p:txBody>
          </p:sp>
        </mc:Fallback>
      </mc:AlternateContent>
      <p:grpSp>
        <p:nvGrpSpPr>
          <p:cNvPr id="31" name="组合 30">
            <a:extLst>
              <a:ext uri="{FF2B5EF4-FFF2-40B4-BE49-F238E27FC236}">
                <a16:creationId xmlns:a16="http://schemas.microsoft.com/office/drawing/2014/main" id="{925D9FC5-C5D1-034C-564D-E7BB5486633D}"/>
              </a:ext>
            </a:extLst>
          </p:cNvPr>
          <p:cNvGrpSpPr/>
          <p:nvPr/>
        </p:nvGrpSpPr>
        <p:grpSpPr>
          <a:xfrm>
            <a:off x="1140530" y="2316394"/>
            <a:ext cx="2695097" cy="837730"/>
            <a:chOff x="1402938" y="2248225"/>
            <a:chExt cx="2695097" cy="837730"/>
          </a:xfrm>
        </p:grpSpPr>
        <p:sp>
          <p:nvSpPr>
            <p:cNvPr id="18464" name="Line 34">
              <a:extLst>
                <a:ext uri="{FF2B5EF4-FFF2-40B4-BE49-F238E27FC236}">
                  <a16:creationId xmlns:a16="http://schemas.microsoft.com/office/drawing/2014/main" id="{78A34258-169B-904F-AD1E-D6D61BB7F854}"/>
                </a:ext>
              </a:extLst>
            </p:cNvPr>
            <p:cNvSpPr>
              <a:spLocks noChangeShapeType="1"/>
            </p:cNvSpPr>
            <p:nvPr/>
          </p:nvSpPr>
          <p:spPr bwMode="auto">
            <a:xfrm>
              <a:off x="3088365" y="2967157"/>
              <a:ext cx="5334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1D31"/>
                </a:solidFill>
              </a:endParaRPr>
            </a:p>
          </p:txBody>
        </p: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589B05F9-5413-5E47-8D4C-83895C4259F1}"/>
                    </a:ext>
                  </a:extLst>
                </p:cNvPr>
                <p:cNvSpPr txBox="1"/>
                <p:nvPr/>
              </p:nvSpPr>
              <p:spPr>
                <a:xfrm>
                  <a:off x="1402938" y="2248225"/>
                  <a:ext cx="2695097" cy="8377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rgbClr val="001D31"/>
                            </a:solidFill>
                            <a:latin typeface="Cambria Math" panose="02040503050406030204" pitchFamily="18" charset="0"/>
                          </a:rPr>
                          <m:t>𝐼</m:t>
                        </m:r>
                        <m:r>
                          <a:rPr lang="en-US" altLang="zh-CN" sz="2400" b="0" i="1" smtClean="0">
                            <a:solidFill>
                              <a:srgbClr val="001D31"/>
                            </a:solidFill>
                            <a:latin typeface="Cambria Math" panose="02040503050406030204" pitchFamily="18" charset="0"/>
                          </a:rPr>
                          <m:t>=</m:t>
                        </m:r>
                        <m:nary>
                          <m:naryPr>
                            <m:ctrlPr>
                              <a:rPr lang="en-US" altLang="zh-CN" sz="2400" b="0" i="1">
                                <a:solidFill>
                                  <a:srgbClr val="001D31"/>
                                </a:solidFill>
                                <a:latin typeface="Cambria Math" panose="02040503050406030204" pitchFamily="18" charset="0"/>
                              </a:rPr>
                            </m:ctrlPr>
                          </m:naryPr>
                          <m:sub>
                            <m:r>
                              <m:rPr>
                                <m:brk m:alnAt="23"/>
                              </m:rPr>
                              <a:rPr lang="en-US" altLang="zh-CN" sz="2400" b="0" i="1">
                                <a:solidFill>
                                  <a:srgbClr val="001D31"/>
                                </a:solidFill>
                                <a:latin typeface="Cambria Math" panose="02040503050406030204" pitchFamily="18" charset="0"/>
                              </a:rPr>
                              <m:t>𝑎</m:t>
                            </m:r>
                          </m:sub>
                          <m:sup>
                            <m:r>
                              <a:rPr lang="en-US" altLang="zh-CN" sz="2400" b="0" i="1">
                                <a:solidFill>
                                  <a:srgbClr val="001D31"/>
                                </a:solidFill>
                                <a:latin typeface="Cambria Math" panose="02040503050406030204" pitchFamily="18" charset="0"/>
                              </a:rPr>
                              <m:t>𝑏</m:t>
                            </m:r>
                          </m:sup>
                          <m:e>
                            <m:f>
                              <m:fPr>
                                <m:ctrlPr>
                                  <a:rPr lang="en-US" altLang="zh-CN" sz="2400" b="0" i="1" smtClean="0">
                                    <a:solidFill>
                                      <a:srgbClr val="0432FF"/>
                                    </a:solidFill>
                                    <a:latin typeface="Cambria Math" panose="02040503050406030204" pitchFamily="18" charset="0"/>
                                  </a:rPr>
                                </m:ctrlPr>
                              </m:fPr>
                              <m:num>
                                <m:r>
                                  <a:rPr lang="en-US" altLang="zh-CN" sz="2400" b="0" i="1">
                                    <a:solidFill>
                                      <a:srgbClr val="0432FF"/>
                                    </a:solidFill>
                                    <a:latin typeface="Cambria Math" panose="02040503050406030204" pitchFamily="18" charset="0"/>
                                  </a:rPr>
                                  <m:t>𝐴</m:t>
                                </m:r>
                                <m:d>
                                  <m:dPr>
                                    <m:ctrlPr>
                                      <a:rPr lang="en-US" altLang="zh-CN" sz="2400" b="0" i="1">
                                        <a:solidFill>
                                          <a:srgbClr val="0432FF"/>
                                        </a:solidFill>
                                        <a:latin typeface="Cambria Math" panose="02040503050406030204" pitchFamily="18" charset="0"/>
                                      </a:rPr>
                                    </m:ctrlPr>
                                  </m:dPr>
                                  <m:e>
                                    <m:r>
                                      <a:rPr lang="en-US" altLang="zh-CN" sz="2400" b="0" i="1">
                                        <a:solidFill>
                                          <a:srgbClr val="0432FF"/>
                                        </a:solidFill>
                                        <a:latin typeface="Cambria Math" panose="02040503050406030204" pitchFamily="18" charset="0"/>
                                      </a:rPr>
                                      <m:t>𝑥</m:t>
                                    </m:r>
                                  </m:e>
                                </m:d>
                              </m:num>
                              <m:den>
                                <m:r>
                                  <a:rPr lang="en-US" altLang="zh-CN" sz="2400" b="0" i="1">
                                    <a:solidFill>
                                      <a:srgbClr val="0432FF"/>
                                    </a:solidFill>
                                    <a:latin typeface="Cambria Math" panose="02040503050406030204" pitchFamily="18" charset="0"/>
                                  </a:rPr>
                                  <m:t>𝑔</m:t>
                                </m:r>
                                <m:d>
                                  <m:dPr>
                                    <m:ctrlPr>
                                      <a:rPr lang="en-US" altLang="zh-CN" sz="2400" b="0" i="1">
                                        <a:solidFill>
                                          <a:srgbClr val="0432FF"/>
                                        </a:solidFill>
                                        <a:latin typeface="Cambria Math" panose="02040503050406030204" pitchFamily="18" charset="0"/>
                                      </a:rPr>
                                    </m:ctrlPr>
                                  </m:dPr>
                                  <m:e>
                                    <m:r>
                                      <a:rPr lang="en-US" altLang="zh-CN" sz="2400" b="0" i="1">
                                        <a:solidFill>
                                          <a:srgbClr val="0432FF"/>
                                        </a:solidFill>
                                        <a:latin typeface="Cambria Math" panose="02040503050406030204" pitchFamily="18" charset="0"/>
                                      </a:rPr>
                                      <m:t>𝑥</m:t>
                                    </m:r>
                                  </m:e>
                                </m:d>
                              </m:den>
                            </m:f>
                            <m:r>
                              <a:rPr lang="en-US" altLang="zh-CN" sz="2400" b="0" i="1">
                                <a:solidFill>
                                  <a:srgbClr val="001D31"/>
                                </a:solidFill>
                                <a:latin typeface="Cambria Math" panose="02040503050406030204" pitchFamily="18" charset="0"/>
                              </a:rPr>
                              <m:t>𝑔</m:t>
                            </m:r>
                            <m:r>
                              <a:rPr lang="en-US" altLang="zh-CN" sz="2400" b="0" i="1">
                                <a:solidFill>
                                  <a:srgbClr val="001D31"/>
                                </a:solidFill>
                                <a:latin typeface="Cambria Math" panose="02040503050406030204" pitchFamily="18" charset="0"/>
                              </a:rPr>
                              <m:t>(</m:t>
                            </m:r>
                            <m:r>
                              <a:rPr lang="en-US" altLang="zh-CN" sz="2400" b="0" i="1">
                                <a:solidFill>
                                  <a:srgbClr val="001D31"/>
                                </a:solidFill>
                                <a:latin typeface="Cambria Math" panose="02040503050406030204" pitchFamily="18" charset="0"/>
                              </a:rPr>
                              <m:t>𝑥</m:t>
                            </m:r>
                            <m:r>
                              <a:rPr lang="en-US" altLang="zh-CN" sz="2400" b="0" i="1">
                                <a:solidFill>
                                  <a:srgbClr val="001D31"/>
                                </a:solidFill>
                                <a:latin typeface="Cambria Math" panose="02040503050406030204" pitchFamily="18" charset="0"/>
                              </a:rPr>
                              <m:t>)</m:t>
                            </m:r>
                            <m:r>
                              <a:rPr lang="en-US" altLang="zh-CN" sz="2400" b="0" i="1">
                                <a:solidFill>
                                  <a:srgbClr val="001D31"/>
                                </a:solidFill>
                                <a:latin typeface="Cambria Math" panose="02040503050406030204" pitchFamily="18" charset="0"/>
                              </a:rPr>
                              <m:t>𝑑𝑥</m:t>
                            </m:r>
                          </m:e>
                        </m:nary>
                      </m:oMath>
                    </m:oMathPara>
                  </a14:m>
                  <a:endParaRPr lang="zh-CN" altLang="en-US" sz="2400" b="0" i="1" dirty="0">
                    <a:solidFill>
                      <a:srgbClr val="001D31"/>
                    </a:solidFill>
                    <a:latin typeface="Times" pitchFamily="2" charset="0"/>
                    <a:cs typeface="Times New Roman" panose="02020603050405020304" pitchFamily="18" charset="0"/>
                  </a:endParaRPr>
                </a:p>
              </p:txBody>
            </p:sp>
          </mc:Choice>
          <mc:Fallback xmlns="">
            <p:sp>
              <p:nvSpPr>
                <p:cNvPr id="40" name="文本框 39">
                  <a:extLst>
                    <a:ext uri="{FF2B5EF4-FFF2-40B4-BE49-F238E27FC236}">
                      <a16:creationId xmlns:a16="http://schemas.microsoft.com/office/drawing/2014/main" id="{589B05F9-5413-5E47-8D4C-83895C4259F1}"/>
                    </a:ext>
                  </a:extLst>
                </p:cNvPr>
                <p:cNvSpPr txBox="1">
                  <a:spLocks noRot="1" noChangeAspect="1" noMove="1" noResize="1" noEditPoints="1" noAdjustHandles="1" noChangeArrowheads="1" noChangeShapeType="1" noTextEdit="1"/>
                </p:cNvSpPr>
                <p:nvPr/>
              </p:nvSpPr>
              <p:spPr>
                <a:xfrm>
                  <a:off x="1402938" y="2248225"/>
                  <a:ext cx="2695097" cy="837730"/>
                </a:xfrm>
                <a:prstGeom prst="rect">
                  <a:avLst/>
                </a:prstGeom>
                <a:blipFill>
                  <a:blip r:embed="rId3"/>
                  <a:stretch>
                    <a:fillRect l="-27700" t="-182090" r="-1878" b="-264179"/>
                  </a:stretch>
                </a:blipFill>
                <a:ln w="12700" cap="flat">
                  <a:noFill/>
                  <a:miter lim="400000"/>
                </a:ln>
                <a:effectLst/>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0FE29761-EC80-5E48-B9C0-573D7EFDDDA9}"/>
                  </a:ext>
                </a:extLst>
              </p:cNvPr>
              <p:cNvSpPr txBox="1"/>
              <p:nvPr/>
            </p:nvSpPr>
            <p:spPr>
              <a:xfrm>
                <a:off x="1197214" y="3441765"/>
                <a:ext cx="2709268" cy="8377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rgbClr val="001D31"/>
                          </a:solidFill>
                          <a:latin typeface="Cambria Math" panose="02040503050406030204" pitchFamily="18" charset="0"/>
                        </a:rPr>
                        <m:t>𝐼</m:t>
                      </m:r>
                      <m:r>
                        <a:rPr lang="en-US" altLang="zh-CN" sz="2400" b="0" i="1" smtClean="0">
                          <a:solidFill>
                            <a:srgbClr val="001D31"/>
                          </a:solidFill>
                          <a:latin typeface="Cambria Math" panose="02040503050406030204" pitchFamily="18" charset="0"/>
                        </a:rPr>
                        <m:t>=</m:t>
                      </m:r>
                      <m:nary>
                        <m:naryPr>
                          <m:ctrlPr>
                            <a:rPr lang="en-US" altLang="zh-CN" sz="2400" b="0" i="1">
                              <a:solidFill>
                                <a:srgbClr val="001D31"/>
                              </a:solidFill>
                              <a:latin typeface="Cambria Math" panose="02040503050406030204" pitchFamily="18" charset="0"/>
                            </a:rPr>
                          </m:ctrlPr>
                        </m:naryPr>
                        <m:sub>
                          <m:r>
                            <m:rPr>
                              <m:brk m:alnAt="23"/>
                            </m:rPr>
                            <a:rPr lang="en-US" altLang="zh-CN" sz="2400" b="0" i="1">
                              <a:solidFill>
                                <a:srgbClr val="001D31"/>
                              </a:solidFill>
                              <a:latin typeface="Cambria Math" panose="02040503050406030204" pitchFamily="18" charset="0"/>
                            </a:rPr>
                            <m:t>𝑎</m:t>
                          </m:r>
                        </m:sub>
                        <m:sup>
                          <m:r>
                            <a:rPr lang="en-US" altLang="zh-CN" sz="2400" b="0" i="1">
                              <a:solidFill>
                                <a:srgbClr val="001D31"/>
                              </a:solidFill>
                              <a:latin typeface="Cambria Math" panose="02040503050406030204" pitchFamily="18" charset="0"/>
                            </a:rPr>
                            <m:t>𝑏</m:t>
                          </m:r>
                        </m:sup>
                        <m:e>
                          <m:sSup>
                            <m:sSupPr>
                              <m:ctrlPr>
                                <a:rPr lang="en-US" altLang="zh-CN" sz="2400" b="0" i="1" smtClean="0">
                                  <a:solidFill>
                                    <a:srgbClr val="0432FF"/>
                                  </a:solidFill>
                                  <a:latin typeface="Cambria Math" panose="02040503050406030204" pitchFamily="18" charset="0"/>
                                </a:rPr>
                              </m:ctrlPr>
                            </m:sSupPr>
                            <m:e>
                              <m:r>
                                <a:rPr lang="en-US" altLang="zh-CN" sz="2400" b="0" i="1">
                                  <a:solidFill>
                                    <a:srgbClr val="0432FF"/>
                                  </a:solidFill>
                                  <a:latin typeface="Cambria Math" panose="02040503050406030204" pitchFamily="18" charset="0"/>
                                </a:rPr>
                                <m:t>𝐴</m:t>
                              </m:r>
                            </m:e>
                            <m:sup>
                              <m:r>
                                <a:rPr lang="en-US" altLang="zh-CN" sz="2400" b="0" i="1">
                                  <a:solidFill>
                                    <a:srgbClr val="0432FF"/>
                                  </a:solidFill>
                                  <a:latin typeface="Cambria Math" panose="02040503050406030204" pitchFamily="18" charset="0"/>
                                </a:rPr>
                                <m:t>∗</m:t>
                              </m:r>
                            </m:sup>
                          </m:sSup>
                          <m:r>
                            <a:rPr lang="en-US" altLang="zh-CN" sz="2400" b="0" i="1">
                              <a:solidFill>
                                <a:srgbClr val="0432FF"/>
                              </a:solidFill>
                              <a:latin typeface="Cambria Math" panose="02040503050406030204" pitchFamily="18" charset="0"/>
                            </a:rPr>
                            <m:t>(</m:t>
                          </m:r>
                          <m:r>
                            <a:rPr lang="en-US" altLang="zh-CN" sz="2400" b="0" i="1">
                              <a:solidFill>
                                <a:srgbClr val="0432FF"/>
                              </a:solidFill>
                              <a:latin typeface="Cambria Math" panose="02040503050406030204" pitchFamily="18" charset="0"/>
                            </a:rPr>
                            <m:t>𝑥</m:t>
                          </m:r>
                          <m:r>
                            <a:rPr lang="en-US" altLang="zh-CN" sz="2400" b="0" i="1">
                              <a:solidFill>
                                <a:srgbClr val="0432FF"/>
                              </a:solidFill>
                              <a:latin typeface="Cambria Math" panose="02040503050406030204" pitchFamily="18" charset="0"/>
                            </a:rPr>
                            <m:t>)</m:t>
                          </m:r>
                          <m:r>
                            <a:rPr lang="en-US" altLang="zh-CN" sz="2400" b="0" i="1">
                              <a:solidFill>
                                <a:srgbClr val="001D31"/>
                              </a:solidFill>
                              <a:latin typeface="Cambria Math" panose="02040503050406030204" pitchFamily="18" charset="0"/>
                            </a:rPr>
                            <m:t>𝑔</m:t>
                          </m:r>
                          <m:r>
                            <a:rPr lang="en-US" altLang="zh-CN" sz="2400" b="0" i="1">
                              <a:solidFill>
                                <a:srgbClr val="001D31"/>
                              </a:solidFill>
                              <a:latin typeface="Cambria Math" panose="02040503050406030204" pitchFamily="18" charset="0"/>
                            </a:rPr>
                            <m:t>(</m:t>
                          </m:r>
                          <m:r>
                            <a:rPr lang="en-US" altLang="zh-CN" sz="2400" b="0" i="1">
                              <a:solidFill>
                                <a:srgbClr val="001D31"/>
                              </a:solidFill>
                              <a:latin typeface="Cambria Math" panose="02040503050406030204" pitchFamily="18" charset="0"/>
                            </a:rPr>
                            <m:t>𝑥</m:t>
                          </m:r>
                          <m:r>
                            <a:rPr lang="en-US" altLang="zh-CN" sz="2400" b="0" i="1">
                              <a:solidFill>
                                <a:srgbClr val="001D31"/>
                              </a:solidFill>
                              <a:latin typeface="Cambria Math" panose="02040503050406030204" pitchFamily="18" charset="0"/>
                            </a:rPr>
                            <m:t>)</m:t>
                          </m:r>
                          <m:r>
                            <a:rPr lang="en-US" altLang="zh-CN" sz="2400" b="0" i="1">
                              <a:solidFill>
                                <a:srgbClr val="001D31"/>
                              </a:solidFill>
                              <a:latin typeface="Cambria Math" panose="02040503050406030204" pitchFamily="18" charset="0"/>
                            </a:rPr>
                            <m:t>𝑑𝑥</m:t>
                          </m:r>
                        </m:e>
                      </m:nary>
                    </m:oMath>
                  </m:oMathPara>
                </a14:m>
                <a:endParaRPr lang="zh-CN" altLang="en-US" sz="2400" b="0" i="1" dirty="0">
                  <a:solidFill>
                    <a:srgbClr val="001D31"/>
                  </a:solidFill>
                  <a:latin typeface="Times" pitchFamily="2" charset="0"/>
                  <a:cs typeface="Times New Roman" panose="02020603050405020304" pitchFamily="18" charset="0"/>
                </a:endParaRPr>
              </a:p>
            </p:txBody>
          </p:sp>
        </mc:Choice>
        <mc:Fallback xmlns="">
          <p:sp>
            <p:nvSpPr>
              <p:cNvPr id="41" name="文本框 40">
                <a:extLst>
                  <a:ext uri="{FF2B5EF4-FFF2-40B4-BE49-F238E27FC236}">
                    <a16:creationId xmlns:a16="http://schemas.microsoft.com/office/drawing/2014/main" id="{0FE29761-EC80-5E48-B9C0-573D7EFDDDA9}"/>
                  </a:ext>
                </a:extLst>
              </p:cNvPr>
              <p:cNvSpPr txBox="1">
                <a:spLocks noRot="1" noChangeAspect="1" noMove="1" noResize="1" noEditPoints="1" noAdjustHandles="1" noChangeArrowheads="1" noChangeShapeType="1" noTextEdit="1"/>
              </p:cNvSpPr>
              <p:nvPr/>
            </p:nvSpPr>
            <p:spPr>
              <a:xfrm>
                <a:off x="1197214" y="3441765"/>
                <a:ext cx="2709268" cy="837730"/>
              </a:xfrm>
              <a:prstGeom prst="rect">
                <a:avLst/>
              </a:prstGeom>
              <a:blipFill>
                <a:blip r:embed="rId4"/>
                <a:stretch>
                  <a:fillRect l="-27570" t="-184848" r="-1869" b="-269697"/>
                </a:stretch>
              </a:blipFill>
              <a:ln w="12700" cap="flat">
                <a:noFill/>
                <a:miter lim="4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8803AB33-0565-6C40-A626-6A324E36F46E}"/>
                  </a:ext>
                </a:extLst>
              </p:cNvPr>
              <p:cNvSpPr txBox="1"/>
              <p:nvPr/>
            </p:nvSpPr>
            <p:spPr>
              <a:xfrm>
                <a:off x="4303869" y="3308812"/>
                <a:ext cx="3740063" cy="10384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rgbClr val="001D31"/>
                          </a:solidFill>
                          <a:latin typeface="Cambria Math" panose="02040503050406030204" pitchFamily="18" charset="0"/>
                        </a:rPr>
                        <m:t>𝐼</m:t>
                      </m:r>
                      <m:r>
                        <a:rPr lang="en-US" altLang="zh-CN" sz="2400" b="0" i="1" smtClean="0">
                          <a:solidFill>
                            <a:srgbClr val="001D31"/>
                          </a:solidFill>
                          <a:latin typeface="Cambria Math" panose="02040503050406030204" pitchFamily="18" charset="0"/>
                        </a:rPr>
                        <m:t>=</m:t>
                      </m:r>
                      <m:r>
                        <a:rPr lang="en-US" altLang="zh-CN" sz="2400" b="0" i="1" smtClean="0">
                          <a:solidFill>
                            <a:srgbClr val="001D31"/>
                          </a:solidFill>
                          <a:latin typeface="Cambria Math" panose="02040503050406030204" pitchFamily="18" charset="0"/>
                        </a:rPr>
                        <m:t>𝐸</m:t>
                      </m:r>
                      <m:d>
                        <m:dPr>
                          <m:begChr m:val="{"/>
                          <m:endChr m:val="}"/>
                          <m:ctrlPr>
                            <a:rPr lang="en-US" altLang="zh-CN" sz="2400" b="0" i="1">
                              <a:solidFill>
                                <a:srgbClr val="001D31"/>
                              </a:solidFill>
                              <a:latin typeface="Cambria Math" panose="02040503050406030204" pitchFamily="18" charset="0"/>
                            </a:rPr>
                          </m:ctrlPr>
                        </m:dPr>
                        <m:e>
                          <m:sSup>
                            <m:sSupPr>
                              <m:ctrlPr>
                                <a:rPr lang="en-US" altLang="zh-CN" sz="2400" b="0" i="1">
                                  <a:solidFill>
                                    <a:srgbClr val="001D31"/>
                                  </a:solidFill>
                                  <a:latin typeface="Cambria Math" panose="02040503050406030204" pitchFamily="18" charset="0"/>
                                </a:rPr>
                              </m:ctrlPr>
                            </m:sSupPr>
                            <m:e>
                              <m:r>
                                <a:rPr lang="en-US" altLang="zh-CN" sz="2400" b="0" i="1">
                                  <a:solidFill>
                                    <a:srgbClr val="001D31"/>
                                  </a:solidFill>
                                  <a:latin typeface="Cambria Math" panose="02040503050406030204" pitchFamily="18" charset="0"/>
                                </a:rPr>
                                <m:t>𝐴</m:t>
                              </m:r>
                            </m:e>
                            <m:sup>
                              <m:r>
                                <a:rPr lang="en-US" altLang="zh-CN" sz="2400" b="0" i="1">
                                  <a:solidFill>
                                    <a:srgbClr val="001D31"/>
                                  </a:solidFill>
                                  <a:latin typeface="Cambria Math" panose="02040503050406030204" pitchFamily="18" charset="0"/>
                                </a:rPr>
                                <m:t>∗</m:t>
                              </m:r>
                            </m:sup>
                          </m:sSup>
                          <m:r>
                            <a:rPr lang="en-US" altLang="zh-CN" sz="2400" b="0" i="1">
                              <a:solidFill>
                                <a:srgbClr val="001D31"/>
                              </a:solidFill>
                              <a:latin typeface="Cambria Math" panose="02040503050406030204" pitchFamily="18" charset="0"/>
                            </a:rPr>
                            <m:t>(</m:t>
                          </m:r>
                          <m:r>
                            <a:rPr lang="en-US" altLang="zh-CN" sz="2400" b="0" i="1">
                              <a:solidFill>
                                <a:srgbClr val="001D31"/>
                              </a:solidFill>
                              <a:latin typeface="Cambria Math" panose="02040503050406030204" pitchFamily="18" charset="0"/>
                            </a:rPr>
                            <m:t>𝑥</m:t>
                          </m:r>
                          <m:r>
                            <a:rPr lang="en-US" altLang="zh-CN" sz="2400" b="0" i="1">
                              <a:solidFill>
                                <a:srgbClr val="001D31"/>
                              </a:solidFill>
                              <a:latin typeface="Cambria Math" panose="02040503050406030204" pitchFamily="18" charset="0"/>
                            </a:rPr>
                            <m:t>)</m:t>
                          </m:r>
                        </m:e>
                      </m:d>
                      <m:r>
                        <a:rPr lang="en-US" altLang="zh-CN" sz="2400" b="0" i="1">
                          <a:solidFill>
                            <a:srgbClr val="001D31"/>
                          </a:solidFill>
                          <a:latin typeface="Cambria Math" panose="02040503050406030204" pitchFamily="18" charset="0"/>
                          <a:ea typeface="Cambria Math" panose="02040503050406030204" pitchFamily="18" charset="0"/>
                        </a:rPr>
                        <m:t>≈</m:t>
                      </m:r>
                      <m:f>
                        <m:fPr>
                          <m:ctrlPr>
                            <a:rPr lang="en-US" altLang="zh-CN" sz="2400" b="0" i="1">
                              <a:solidFill>
                                <a:srgbClr val="001D31"/>
                              </a:solidFill>
                              <a:latin typeface="Cambria Math" panose="02040503050406030204" pitchFamily="18" charset="0"/>
                              <a:ea typeface="Cambria Math" panose="02040503050406030204" pitchFamily="18" charset="0"/>
                            </a:rPr>
                          </m:ctrlPr>
                        </m:fPr>
                        <m:num>
                          <m:r>
                            <a:rPr lang="en-US" altLang="zh-CN" sz="2400" b="0" i="1">
                              <a:solidFill>
                                <a:srgbClr val="001D31"/>
                              </a:solidFill>
                              <a:latin typeface="Cambria Math" panose="02040503050406030204" pitchFamily="18" charset="0"/>
                              <a:ea typeface="Cambria Math" panose="02040503050406030204" pitchFamily="18" charset="0"/>
                            </a:rPr>
                            <m:t>1</m:t>
                          </m:r>
                        </m:num>
                        <m:den>
                          <m:r>
                            <a:rPr lang="en-US" altLang="zh-CN" sz="2400" b="0" i="1">
                              <a:solidFill>
                                <a:srgbClr val="001D31"/>
                              </a:solidFill>
                              <a:latin typeface="Cambria Math" panose="02040503050406030204" pitchFamily="18" charset="0"/>
                              <a:ea typeface="Cambria Math" panose="02040503050406030204" pitchFamily="18" charset="0"/>
                            </a:rPr>
                            <m:t>𝑁</m:t>
                          </m:r>
                        </m:den>
                      </m:f>
                      <m:nary>
                        <m:naryPr>
                          <m:chr m:val="∑"/>
                          <m:ctrlPr>
                            <a:rPr lang="en-US" altLang="zh-CN" sz="2400" b="0" i="1">
                              <a:solidFill>
                                <a:srgbClr val="001D31"/>
                              </a:solidFill>
                              <a:latin typeface="Cambria Math" panose="02040503050406030204" pitchFamily="18" charset="0"/>
                              <a:ea typeface="Cambria Math" panose="02040503050406030204" pitchFamily="18" charset="0"/>
                            </a:rPr>
                          </m:ctrlPr>
                        </m:naryPr>
                        <m:sub>
                          <m:r>
                            <m:rPr>
                              <m:brk m:alnAt="23"/>
                            </m:rPr>
                            <a:rPr lang="en-US" altLang="zh-CN" sz="2400" b="0" i="1">
                              <a:solidFill>
                                <a:srgbClr val="001D31"/>
                              </a:solidFill>
                              <a:latin typeface="Cambria Math" panose="02040503050406030204" pitchFamily="18" charset="0"/>
                              <a:ea typeface="Cambria Math" panose="02040503050406030204" pitchFamily="18" charset="0"/>
                            </a:rPr>
                            <m:t>𝑖</m:t>
                          </m:r>
                          <m:r>
                            <a:rPr lang="en-US" altLang="zh-CN" sz="2400" b="0" i="1">
                              <a:solidFill>
                                <a:srgbClr val="001D31"/>
                              </a:solidFill>
                              <a:latin typeface="Cambria Math" panose="02040503050406030204" pitchFamily="18" charset="0"/>
                              <a:ea typeface="Cambria Math" panose="02040503050406030204" pitchFamily="18" charset="0"/>
                            </a:rPr>
                            <m:t>=1</m:t>
                          </m:r>
                        </m:sub>
                        <m:sup>
                          <m:r>
                            <a:rPr lang="en-US" altLang="zh-CN" sz="2400" b="0" i="1">
                              <a:solidFill>
                                <a:srgbClr val="001D31"/>
                              </a:solidFill>
                              <a:latin typeface="Cambria Math" panose="02040503050406030204" pitchFamily="18" charset="0"/>
                              <a:ea typeface="Cambria Math" panose="02040503050406030204" pitchFamily="18" charset="0"/>
                            </a:rPr>
                            <m:t>𝑁</m:t>
                          </m:r>
                        </m:sup>
                        <m:e>
                          <m:sSup>
                            <m:sSupPr>
                              <m:ctrlPr>
                                <a:rPr lang="en-US" altLang="zh-CN" sz="2400" b="0" i="1">
                                  <a:solidFill>
                                    <a:srgbClr val="001D31"/>
                                  </a:solidFill>
                                  <a:latin typeface="Cambria Math" panose="02040503050406030204" pitchFamily="18" charset="0"/>
                                </a:rPr>
                              </m:ctrlPr>
                            </m:sSupPr>
                            <m:e>
                              <m:r>
                                <a:rPr lang="en-US" altLang="zh-CN" sz="2400" b="0" i="1">
                                  <a:solidFill>
                                    <a:srgbClr val="001D31"/>
                                  </a:solidFill>
                                  <a:latin typeface="Cambria Math" panose="02040503050406030204" pitchFamily="18" charset="0"/>
                                </a:rPr>
                                <m:t>𝐴</m:t>
                              </m:r>
                            </m:e>
                            <m:sup>
                              <m:r>
                                <a:rPr lang="en-US" altLang="zh-CN" sz="2400" b="0" i="1">
                                  <a:solidFill>
                                    <a:srgbClr val="001D31"/>
                                  </a:solidFill>
                                  <a:latin typeface="Cambria Math" panose="02040503050406030204" pitchFamily="18" charset="0"/>
                                </a:rPr>
                                <m:t>∗</m:t>
                              </m:r>
                            </m:sup>
                          </m:sSup>
                          <m:r>
                            <a:rPr lang="en-US" altLang="zh-CN" sz="2400" b="0" i="1">
                              <a:solidFill>
                                <a:srgbClr val="001D31"/>
                              </a:solidFill>
                              <a:latin typeface="Cambria Math" panose="02040503050406030204" pitchFamily="18" charset="0"/>
                            </a:rPr>
                            <m:t>(</m:t>
                          </m:r>
                          <m:sSub>
                            <m:sSubPr>
                              <m:ctrlPr>
                                <a:rPr lang="en-US" altLang="zh-CN" sz="2400" b="0" i="1">
                                  <a:solidFill>
                                    <a:srgbClr val="001D31"/>
                                  </a:solidFill>
                                  <a:latin typeface="Cambria Math" panose="02040503050406030204" pitchFamily="18" charset="0"/>
                                </a:rPr>
                              </m:ctrlPr>
                            </m:sSubPr>
                            <m:e>
                              <m:r>
                                <a:rPr lang="en-US" altLang="zh-CN" sz="2400" b="0" i="1">
                                  <a:solidFill>
                                    <a:srgbClr val="001D31"/>
                                  </a:solidFill>
                                  <a:latin typeface="Cambria Math" panose="02040503050406030204" pitchFamily="18" charset="0"/>
                                  <a:ea typeface="Cambria Math" panose="02040503050406030204" pitchFamily="18" charset="0"/>
                                </a:rPr>
                                <m:t>𝜉</m:t>
                              </m:r>
                            </m:e>
                            <m:sub>
                              <m:r>
                                <a:rPr lang="en-US" altLang="zh-CN" sz="2400" b="0" i="1">
                                  <a:solidFill>
                                    <a:srgbClr val="001D31"/>
                                  </a:solidFill>
                                  <a:latin typeface="Cambria Math" panose="02040503050406030204" pitchFamily="18" charset="0"/>
                                </a:rPr>
                                <m:t>𝑖</m:t>
                              </m:r>
                            </m:sub>
                          </m:sSub>
                          <m:r>
                            <a:rPr lang="en-US" altLang="zh-CN" sz="2400" b="0" i="1">
                              <a:solidFill>
                                <a:srgbClr val="001D31"/>
                              </a:solidFill>
                              <a:latin typeface="Cambria Math" panose="02040503050406030204" pitchFamily="18" charset="0"/>
                            </a:rPr>
                            <m:t>)</m:t>
                          </m:r>
                        </m:e>
                      </m:nary>
                    </m:oMath>
                  </m:oMathPara>
                </a14:m>
                <a:endParaRPr lang="zh-CN" altLang="en-US" sz="2400" b="0" i="1" dirty="0">
                  <a:solidFill>
                    <a:srgbClr val="001D31"/>
                  </a:solidFill>
                  <a:latin typeface="Times" pitchFamily="2" charset="0"/>
                  <a:cs typeface="Times New Roman" panose="02020603050405020304" pitchFamily="18" charset="0"/>
                </a:endParaRPr>
              </a:p>
            </p:txBody>
          </p:sp>
        </mc:Choice>
        <mc:Fallback xmlns="">
          <p:sp>
            <p:nvSpPr>
              <p:cNvPr id="42" name="文本框 41">
                <a:extLst>
                  <a:ext uri="{FF2B5EF4-FFF2-40B4-BE49-F238E27FC236}">
                    <a16:creationId xmlns:a16="http://schemas.microsoft.com/office/drawing/2014/main" id="{8803AB33-0565-6C40-A626-6A324E36F46E}"/>
                  </a:ext>
                </a:extLst>
              </p:cNvPr>
              <p:cNvSpPr txBox="1">
                <a:spLocks noRot="1" noChangeAspect="1" noMove="1" noResize="1" noEditPoints="1" noAdjustHandles="1" noChangeArrowheads="1" noChangeShapeType="1" noTextEdit="1"/>
              </p:cNvSpPr>
              <p:nvPr/>
            </p:nvSpPr>
            <p:spPr>
              <a:xfrm>
                <a:off x="4303869" y="3308812"/>
                <a:ext cx="3740063" cy="1038489"/>
              </a:xfrm>
              <a:prstGeom prst="rect">
                <a:avLst/>
              </a:prstGeom>
              <a:blipFill>
                <a:blip r:embed="rId5"/>
                <a:stretch>
                  <a:fillRect l="-1014" t="-114458" r="-2365" b="-174699"/>
                </a:stretch>
              </a:blipFill>
              <a:ln w="12700" cap="flat">
                <a:noFill/>
                <a:miter lim="4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6866F584-117C-8F4B-9D18-5A4B110FA547}"/>
                  </a:ext>
                </a:extLst>
              </p:cNvPr>
              <p:cNvSpPr/>
              <p:nvPr/>
            </p:nvSpPr>
            <p:spPr>
              <a:xfrm>
                <a:off x="4303869" y="4897870"/>
                <a:ext cx="4062331" cy="338554"/>
              </a:xfrm>
              <a:prstGeom prst="rect">
                <a:avLst/>
              </a:prstGeom>
            </p:spPr>
            <p:txBody>
              <a:bodyPr wrap="none">
                <a:spAutoFit/>
              </a:bodyPr>
              <a:lstStyle/>
              <a:p>
                <a14:m>
                  <m:oMath xmlns:m="http://schemas.openxmlformats.org/officeDocument/2006/math">
                    <m:sSub>
                      <m:sSubPr>
                        <m:ctrlPr>
                          <a:rPr lang="en-US" altLang="zh-CN" sz="1600" b="0" i="1" smtClean="0">
                            <a:solidFill>
                              <a:srgbClr val="FF0000"/>
                            </a:solidFill>
                            <a:latin typeface="Cambria Math" panose="02040503050406030204" pitchFamily="18" charset="0"/>
                            <a:ea typeface="Cambria Math" panose="02040503050406030204" pitchFamily="18" charset="0"/>
                          </a:rPr>
                        </m:ctrlPr>
                      </m:sSubPr>
                      <m:e>
                        <m:r>
                          <a:rPr lang="en-US" altLang="zh-CN" sz="1600" b="0" i="1">
                            <a:solidFill>
                              <a:srgbClr val="FF0000"/>
                            </a:solidFill>
                            <a:latin typeface="Cambria Math" panose="02040503050406030204" pitchFamily="18" charset="0"/>
                            <a:ea typeface="Cambria Math" panose="02040503050406030204" pitchFamily="18" charset="0"/>
                          </a:rPr>
                          <m:t>𝜉</m:t>
                        </m:r>
                      </m:e>
                      <m:sub>
                        <m:r>
                          <a:rPr lang="en-US" altLang="zh-CN" sz="1600" b="0" i="1">
                            <a:solidFill>
                              <a:srgbClr val="FF0000"/>
                            </a:solidFill>
                            <a:latin typeface="Cambria Math" panose="02040503050406030204" pitchFamily="18" charset="0"/>
                            <a:ea typeface="Cambria Math" panose="02040503050406030204" pitchFamily="18" charset="0"/>
                          </a:rPr>
                          <m:t>𝑖</m:t>
                        </m:r>
                      </m:sub>
                    </m:sSub>
                  </m:oMath>
                </a14:m>
                <a:r>
                  <a:rPr lang="zh-CN" altLang="en-US" sz="1600" dirty="0">
                    <a:solidFill>
                      <a:srgbClr val="FF0000"/>
                    </a:solidFill>
                    <a:latin typeface="Songti SC" panose="02010600040101010101" pitchFamily="2" charset="-122"/>
                    <a:ea typeface="Songti SC" panose="02010600040101010101" pitchFamily="2" charset="-122"/>
                  </a:rPr>
                  <a:t>为（</a:t>
                </a:r>
                <a:r>
                  <a:rPr lang="en-US" altLang="zh-CN" sz="1600" dirty="0">
                    <a:solidFill>
                      <a:srgbClr val="FF0000"/>
                    </a:solidFill>
                    <a:latin typeface="Songti SC" panose="02010600040101010101" pitchFamily="2" charset="-122"/>
                    <a:ea typeface="Songti SC" panose="02010600040101010101" pitchFamily="2" charset="-122"/>
                  </a:rPr>
                  <a:t>0,</a:t>
                </a:r>
                <a:r>
                  <a:rPr lang="en-US" altLang="zh-CN" sz="1600" b="0" dirty="0">
                    <a:solidFill>
                      <a:srgbClr val="FF0000"/>
                    </a:solidFill>
                    <a:ea typeface="Cambria Math" panose="02040503050406030204" pitchFamily="18" charset="0"/>
                  </a:rPr>
                  <a:t> </a:t>
                </a:r>
                <a14:m>
                  <m:oMath xmlns:m="http://schemas.openxmlformats.org/officeDocument/2006/math">
                    <m:r>
                      <a:rPr lang="en-US" altLang="zh-CN" sz="1600" b="0" i="1">
                        <a:solidFill>
                          <a:srgbClr val="FF0000"/>
                        </a:solidFill>
                        <a:latin typeface="Cambria Math" panose="02040503050406030204" pitchFamily="18" charset="0"/>
                        <a:ea typeface="Cambria Math" panose="02040503050406030204" pitchFamily="18" charset="0"/>
                      </a:rPr>
                      <m:t>∞ </m:t>
                    </m:r>
                  </m:oMath>
                </a14:m>
                <a:r>
                  <a:rPr lang="zh-CN" altLang="en-US" sz="1600" dirty="0">
                    <a:solidFill>
                      <a:srgbClr val="FF0000"/>
                    </a:solidFill>
                    <a:latin typeface="Songti SC" panose="02010600040101010101" pitchFamily="2" charset="-122"/>
                    <a:ea typeface="Songti SC" panose="02010600040101010101" pitchFamily="2" charset="-122"/>
                  </a:rPr>
                  <a:t>）区间按</a:t>
                </a:r>
                <a14:m>
                  <m:oMath xmlns:m="http://schemas.openxmlformats.org/officeDocument/2006/math">
                    <m:sSup>
                      <m:sSupPr>
                        <m:ctrlPr>
                          <a:rPr lang="en-US" altLang="zh-CN" sz="1600" b="0" i="1">
                            <a:solidFill>
                              <a:srgbClr val="FF0000"/>
                            </a:solidFill>
                            <a:latin typeface="Cambria Math" panose="02040503050406030204" pitchFamily="18" charset="0"/>
                          </a:rPr>
                        </m:ctrlPr>
                      </m:sSupPr>
                      <m:e>
                        <m:r>
                          <a:rPr lang="en-US" altLang="zh-CN" sz="1600" b="0" i="1">
                            <a:solidFill>
                              <a:srgbClr val="FF0000"/>
                            </a:solidFill>
                            <a:latin typeface="Cambria Math" panose="02040503050406030204" pitchFamily="18" charset="0"/>
                          </a:rPr>
                          <m:t>𝑒</m:t>
                        </m:r>
                      </m:e>
                      <m:sup>
                        <m:r>
                          <a:rPr lang="en-US" altLang="zh-CN" sz="1600" b="0" i="1">
                            <a:solidFill>
                              <a:srgbClr val="FF0000"/>
                            </a:solidFill>
                            <a:latin typeface="Cambria Math" panose="02040503050406030204" pitchFamily="18" charset="0"/>
                          </a:rPr>
                          <m:t>−</m:t>
                        </m:r>
                        <m:r>
                          <a:rPr lang="en-US" altLang="zh-CN" sz="1600" b="0" i="1">
                            <a:solidFill>
                              <a:srgbClr val="FF0000"/>
                            </a:solidFill>
                            <a:latin typeface="Cambria Math" panose="02040503050406030204" pitchFamily="18" charset="0"/>
                          </a:rPr>
                          <m:t>𝑥</m:t>
                        </m:r>
                      </m:sup>
                    </m:sSup>
                    <m:r>
                      <a:rPr lang="en-US" altLang="zh-CN" sz="1600" b="0" i="1">
                        <a:solidFill>
                          <a:srgbClr val="FF0000"/>
                        </a:solidFill>
                        <a:latin typeface="Cambria Math" panose="02040503050406030204" pitchFamily="18" charset="0"/>
                      </a:rPr>
                      <m:t> </m:t>
                    </m:r>
                  </m:oMath>
                </a14:m>
                <a:r>
                  <a:rPr lang="zh-CN" altLang="en-US" sz="1600" dirty="0">
                    <a:solidFill>
                      <a:srgbClr val="FF0000"/>
                    </a:solidFill>
                    <a:latin typeface="Songti SC" panose="02010600040101010101" pitchFamily="2" charset="-122"/>
                    <a:ea typeface="Songti SC" panose="02010600040101010101" pitchFamily="2" charset="-122"/>
                  </a:rPr>
                  <a:t>分布的随机数序列</a:t>
                </a:r>
                <a:r>
                  <a:rPr lang="en-US" altLang="zh-CN" sz="1600" dirty="0">
                    <a:solidFill>
                      <a:srgbClr val="FF0000"/>
                    </a:solidFill>
                    <a:latin typeface="Songti SC" panose="02010600040101010101" pitchFamily="2" charset="-122"/>
                    <a:ea typeface="Songti SC" panose="02010600040101010101" pitchFamily="2" charset="-122"/>
                  </a:rPr>
                  <a:t>!</a:t>
                </a:r>
                <a:endParaRPr lang="zh-CN" altLang="en-US" sz="1600" dirty="0">
                  <a:solidFill>
                    <a:srgbClr val="FF0000"/>
                  </a:solidFill>
                  <a:latin typeface="Songti SC" panose="02010600040101010101" pitchFamily="2" charset="-122"/>
                  <a:ea typeface="Songti SC" panose="02010600040101010101" pitchFamily="2" charset="-122"/>
                </a:endParaRPr>
              </a:p>
            </p:txBody>
          </p:sp>
        </mc:Choice>
        <mc:Fallback xmlns="">
          <p:sp>
            <p:nvSpPr>
              <p:cNvPr id="43" name="矩形 42">
                <a:extLst>
                  <a:ext uri="{FF2B5EF4-FFF2-40B4-BE49-F238E27FC236}">
                    <a16:creationId xmlns:a16="http://schemas.microsoft.com/office/drawing/2014/main" id="{6866F584-117C-8F4B-9D18-5A4B110FA547}"/>
                  </a:ext>
                </a:extLst>
              </p:cNvPr>
              <p:cNvSpPr>
                <a:spLocks noRot="1" noChangeAspect="1" noMove="1" noResize="1" noEditPoints="1" noAdjustHandles="1" noChangeArrowheads="1" noChangeShapeType="1" noTextEdit="1"/>
              </p:cNvSpPr>
              <p:nvPr/>
            </p:nvSpPr>
            <p:spPr>
              <a:xfrm>
                <a:off x="4303869" y="4897870"/>
                <a:ext cx="4062331" cy="338554"/>
              </a:xfrm>
              <a:prstGeom prst="rect">
                <a:avLst/>
              </a:prstGeom>
              <a:blipFill>
                <a:blip r:embed="rId6"/>
                <a:stretch>
                  <a:fillRect t="-3571" b="-25000"/>
                </a:stretch>
              </a:blipFill>
            </p:spPr>
            <p:txBody>
              <a:bodyPr/>
              <a:lstStyle/>
              <a:p>
                <a:r>
                  <a:rPr lang="zh-CN" altLang="en-US">
                    <a:noFill/>
                  </a:rPr>
                  <a:t> </a:t>
                </a:r>
              </a:p>
            </p:txBody>
          </p:sp>
        </mc:Fallback>
      </mc:AlternateContent>
      <p:pic>
        <p:nvPicPr>
          <p:cNvPr id="2" name="Picture 2">
            <a:extLst>
              <a:ext uri="{FF2B5EF4-FFF2-40B4-BE49-F238E27FC236}">
                <a16:creationId xmlns:a16="http://schemas.microsoft.com/office/drawing/2014/main" id="{26F56FF1-FE6A-E1EC-DB2C-53995DF26A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60450" y="0"/>
            <a:ext cx="2031550" cy="904674"/>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02AA06C6-41CB-4D7D-F8F3-8BB12B34146C}"/>
              </a:ext>
            </a:extLst>
          </p:cNvPr>
          <p:cNvSpPr txBox="1"/>
          <p:nvPr/>
        </p:nvSpPr>
        <p:spPr>
          <a:xfrm>
            <a:off x="401264" y="369853"/>
            <a:ext cx="6097978"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Bef>
                <a:spcPts val="2400"/>
              </a:spcBef>
              <a:defRPr b="1">
                <a:latin typeface="+mj-lt"/>
                <a:ea typeface="+mj-ea"/>
                <a:cs typeface="+mj-cs"/>
                <a:sym typeface="Times New Roman"/>
              </a:defRPr>
            </a:pPr>
            <a:r>
              <a:rPr lang="zh-CN" altLang="en-US" sz="3600" dirty="0">
                <a:solidFill>
                  <a:srgbClr val="001D31"/>
                </a:solidFill>
                <a:latin typeface="SimHei" panose="02010609060101010101" pitchFamily="49" charset="-122"/>
                <a:ea typeface="SimHei" panose="02010609060101010101" pitchFamily="49" charset="-122"/>
                <a:cs typeface="+mj-cs"/>
                <a:sym typeface="Times New Roman"/>
              </a:rPr>
              <a:t>蒙特卡洛积分与重要性抽样</a:t>
            </a:r>
          </a:p>
        </p:txBody>
      </p:sp>
      <p:grpSp>
        <p:nvGrpSpPr>
          <p:cNvPr id="32" name="组合 31">
            <a:extLst>
              <a:ext uri="{FF2B5EF4-FFF2-40B4-BE49-F238E27FC236}">
                <a16:creationId xmlns:a16="http://schemas.microsoft.com/office/drawing/2014/main" id="{43EEF97A-C1FF-434E-E40A-7570E217241A}"/>
              </a:ext>
            </a:extLst>
          </p:cNvPr>
          <p:cNvGrpSpPr/>
          <p:nvPr/>
        </p:nvGrpSpPr>
        <p:grpSpPr>
          <a:xfrm>
            <a:off x="8168621" y="513672"/>
            <a:ext cx="2339263" cy="1597856"/>
            <a:chOff x="4370295" y="954628"/>
            <a:chExt cx="2339263" cy="1597856"/>
          </a:xfrm>
        </p:grpSpPr>
        <p:cxnSp>
          <p:nvCxnSpPr>
            <p:cNvPr id="5" name="直线箭头连接符 4">
              <a:extLst>
                <a:ext uri="{FF2B5EF4-FFF2-40B4-BE49-F238E27FC236}">
                  <a16:creationId xmlns:a16="http://schemas.microsoft.com/office/drawing/2014/main" id="{614A3FF9-D23F-C04C-9851-7F728D8473D2}"/>
                </a:ext>
              </a:extLst>
            </p:cNvPr>
            <p:cNvCxnSpPr>
              <a:cxnSpLocks/>
            </p:cNvCxnSpPr>
            <p:nvPr/>
          </p:nvCxnSpPr>
          <p:spPr>
            <a:xfrm>
              <a:off x="4370295" y="2200030"/>
              <a:ext cx="2339263" cy="0"/>
            </a:xfrm>
            <a:prstGeom prst="straightConnector1">
              <a:avLst/>
            </a:prstGeom>
            <a:noFill/>
            <a:ln w="25400" cap="flat">
              <a:solidFill>
                <a:srgbClr val="001D3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 name="直线箭头连接符 5">
              <a:extLst>
                <a:ext uri="{FF2B5EF4-FFF2-40B4-BE49-F238E27FC236}">
                  <a16:creationId xmlns:a16="http://schemas.microsoft.com/office/drawing/2014/main" id="{5AAF1553-08F0-5504-3772-77AE1F7E880E}"/>
                </a:ext>
              </a:extLst>
            </p:cNvPr>
            <p:cNvCxnSpPr>
              <a:cxnSpLocks/>
            </p:cNvCxnSpPr>
            <p:nvPr/>
          </p:nvCxnSpPr>
          <p:spPr>
            <a:xfrm flipV="1">
              <a:off x="4522695" y="954628"/>
              <a:ext cx="0" cy="1397802"/>
            </a:xfrm>
            <a:prstGeom prst="straightConnector1">
              <a:avLst/>
            </a:prstGeom>
            <a:noFill/>
            <a:ln w="25400" cap="flat">
              <a:solidFill>
                <a:srgbClr val="001D3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 name="任意形状 10">
              <a:extLst>
                <a:ext uri="{FF2B5EF4-FFF2-40B4-BE49-F238E27FC236}">
                  <a16:creationId xmlns:a16="http://schemas.microsoft.com/office/drawing/2014/main" id="{C3F0B193-ECC1-A3BC-EBE0-8556C63D67FC}"/>
                </a:ext>
              </a:extLst>
            </p:cNvPr>
            <p:cNvSpPr/>
            <p:nvPr/>
          </p:nvSpPr>
          <p:spPr>
            <a:xfrm>
              <a:off x="4631377" y="1399058"/>
              <a:ext cx="1935678" cy="809752"/>
            </a:xfrm>
            <a:custGeom>
              <a:avLst/>
              <a:gdLst>
                <a:gd name="connsiteX0" fmla="*/ 0 w 1935678"/>
                <a:gd name="connsiteY0" fmla="*/ 774126 h 809752"/>
                <a:gd name="connsiteX1" fmla="*/ 225631 w 1935678"/>
                <a:gd name="connsiteY1" fmla="*/ 453493 h 809752"/>
                <a:gd name="connsiteX2" fmla="*/ 403761 w 1935678"/>
                <a:gd name="connsiteY2" fmla="*/ 2230 h 809752"/>
                <a:gd name="connsiteX3" fmla="*/ 700644 w 1935678"/>
                <a:gd name="connsiteY3" fmla="*/ 655373 h 809752"/>
                <a:gd name="connsiteX4" fmla="*/ 1935678 w 1935678"/>
                <a:gd name="connsiteY4" fmla="*/ 809752 h 809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5678" h="809752">
                  <a:moveTo>
                    <a:pt x="0" y="774126"/>
                  </a:moveTo>
                  <a:cubicBezTo>
                    <a:pt x="79169" y="678134"/>
                    <a:pt x="158338" y="582142"/>
                    <a:pt x="225631" y="453493"/>
                  </a:cubicBezTo>
                  <a:cubicBezTo>
                    <a:pt x="292924" y="324844"/>
                    <a:pt x="324592" y="-31417"/>
                    <a:pt x="403761" y="2230"/>
                  </a:cubicBezTo>
                  <a:cubicBezTo>
                    <a:pt x="482930" y="35877"/>
                    <a:pt x="445325" y="520786"/>
                    <a:pt x="700644" y="655373"/>
                  </a:cubicBezTo>
                  <a:cubicBezTo>
                    <a:pt x="955963" y="789960"/>
                    <a:pt x="1445820" y="799856"/>
                    <a:pt x="1935678" y="809752"/>
                  </a:cubicBezTo>
                </a:path>
              </a:pathLst>
            </a:custGeom>
            <a:noFill/>
            <a:ln w="60325" cap="flat">
              <a:solidFill>
                <a:srgbClr val="0432FF"/>
              </a:solidFill>
              <a:prstDash val="solid"/>
              <a:round/>
            </a:ln>
            <a:effectLst>
              <a:outerShdw blurRad="63500" dist="53881" dir="13500000" rotWithShape="0">
                <a:srgbClr val="FFFFCC">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endParaRPr>
            </a:p>
          </p:txBody>
        </p:sp>
        <p:sp>
          <p:nvSpPr>
            <p:cNvPr id="12" name="文本框 11">
              <a:extLst>
                <a:ext uri="{FF2B5EF4-FFF2-40B4-BE49-F238E27FC236}">
                  <a16:creationId xmlns:a16="http://schemas.microsoft.com/office/drawing/2014/main" id="{66EABD54-1D84-AE54-14AB-FFA4CB1DC670}"/>
                </a:ext>
              </a:extLst>
            </p:cNvPr>
            <p:cNvSpPr txBox="1"/>
            <p:nvPr/>
          </p:nvSpPr>
          <p:spPr>
            <a:xfrm>
              <a:off x="4534364" y="2125212"/>
              <a:ext cx="220571"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2000" b="1" i="0" u="none" strike="noStrike" cap="none" spc="0" normalizeH="0" baseline="0" dirty="0">
                  <a:ln>
                    <a:noFill/>
                  </a:ln>
                  <a:solidFill>
                    <a:srgbClr val="001D31"/>
                  </a:solidFill>
                  <a:effectLst/>
                  <a:uFillTx/>
                  <a:latin typeface="Times" pitchFamily="2" charset="0"/>
                  <a:sym typeface="Verdana"/>
                </a:rPr>
                <a:t>a</a:t>
              </a:r>
              <a:endParaRPr kumimoji="0" lang="zh-CN" altLang="en-US" sz="2000" b="1" i="0" u="none" strike="noStrike" cap="none" spc="0" normalizeH="0" baseline="0" dirty="0">
                <a:ln>
                  <a:noFill/>
                </a:ln>
                <a:solidFill>
                  <a:srgbClr val="001D31"/>
                </a:solidFill>
                <a:effectLst/>
                <a:uFillTx/>
                <a:latin typeface="Times" pitchFamily="2" charset="0"/>
                <a:sym typeface="Verdana"/>
              </a:endParaRPr>
            </a:p>
          </p:txBody>
        </p:sp>
        <p:sp>
          <p:nvSpPr>
            <p:cNvPr id="13" name="文本框 12">
              <a:extLst>
                <a:ext uri="{FF2B5EF4-FFF2-40B4-BE49-F238E27FC236}">
                  <a16:creationId xmlns:a16="http://schemas.microsoft.com/office/drawing/2014/main" id="{21921285-E501-A542-DD9E-B64D77FEE7BA}"/>
                </a:ext>
              </a:extLst>
            </p:cNvPr>
            <p:cNvSpPr txBox="1"/>
            <p:nvPr/>
          </p:nvSpPr>
          <p:spPr>
            <a:xfrm>
              <a:off x="6357545" y="2152376"/>
              <a:ext cx="23499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sz="2000" dirty="0">
                  <a:solidFill>
                    <a:srgbClr val="001D31"/>
                  </a:solidFill>
                  <a:latin typeface="Times" pitchFamily="2" charset="0"/>
                </a:rPr>
                <a:t>b</a:t>
              </a:r>
              <a:endParaRPr kumimoji="0" lang="zh-CN" altLang="en-US" sz="2000" b="1" i="0" u="none" strike="noStrike" cap="none" spc="0" normalizeH="0" baseline="0" dirty="0">
                <a:ln>
                  <a:noFill/>
                </a:ln>
                <a:solidFill>
                  <a:srgbClr val="001D31"/>
                </a:solidFill>
                <a:effectLst/>
                <a:uFillTx/>
                <a:latin typeface="Times" pitchFamily="2" charset="0"/>
                <a:sym typeface="Verdana"/>
              </a:endParaRPr>
            </a:p>
          </p:txBody>
        </p:sp>
      </p:gr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DA83345C-5943-147C-4187-E8F940C1BA2C}"/>
                  </a:ext>
                </a:extLst>
              </p:cNvPr>
              <p:cNvSpPr txBox="1"/>
              <p:nvPr/>
            </p:nvSpPr>
            <p:spPr>
              <a:xfrm>
                <a:off x="3755573" y="2490013"/>
                <a:ext cx="3740054"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eaLnBrk="1" hangingPunct="1">
                  <a:spcBef>
                    <a:spcPct val="0"/>
                  </a:spcBef>
                  <a:buFontTx/>
                  <a:buNone/>
                </a:pPr>
                <a14:m>
                  <m:oMath xmlns:m="http://schemas.openxmlformats.org/officeDocument/2006/math">
                    <m:r>
                      <a:rPr lang="en-US" altLang="zh-CN" sz="2800" b="1" i="1" smtClean="0">
                        <a:solidFill>
                          <a:srgbClr val="001D31"/>
                        </a:solidFill>
                        <a:latin typeface="Cambria Math" panose="02040503050406030204" pitchFamily="18" charset="0"/>
                      </a:rPr>
                      <m:t>𝒈</m:t>
                    </m:r>
                    <m:r>
                      <a:rPr lang="en-US" altLang="zh-CN" sz="2800" b="1" i="1" smtClean="0">
                        <a:solidFill>
                          <a:srgbClr val="001D31"/>
                        </a:solidFill>
                        <a:latin typeface="Cambria Math" panose="02040503050406030204" pitchFamily="18" charset="0"/>
                      </a:rPr>
                      <m:t>(</m:t>
                    </m:r>
                    <m:r>
                      <a:rPr lang="en-US" altLang="zh-CN" sz="2800" b="1" i="1" smtClean="0">
                        <a:solidFill>
                          <a:srgbClr val="001D31"/>
                        </a:solidFill>
                        <a:latin typeface="Cambria Math" panose="02040503050406030204" pitchFamily="18" charset="0"/>
                      </a:rPr>
                      <m:t>𝒙</m:t>
                    </m:r>
                    <m:r>
                      <a:rPr lang="en-US" altLang="zh-CN" sz="2800" b="1" i="1" smtClean="0">
                        <a:solidFill>
                          <a:srgbClr val="001D31"/>
                        </a:solidFill>
                        <a:latin typeface="Cambria Math" panose="02040503050406030204" pitchFamily="18" charset="0"/>
                      </a:rPr>
                      <m:t>) </m:t>
                    </m:r>
                  </m:oMath>
                </a14:m>
                <a:r>
                  <a:rPr lang="zh-CN" altLang="en-US" sz="2800" dirty="0">
                    <a:solidFill>
                      <a:srgbClr val="001D31"/>
                    </a:solidFill>
                    <a:latin typeface="Times New Roman" panose="02020603050405020304" pitchFamily="18" charset="0"/>
                    <a:ea typeface="黑体" panose="02010609060101010101" pitchFamily="49" charset="-122"/>
                  </a:rPr>
                  <a:t>：偏倚函数</a:t>
                </a:r>
              </a:p>
            </p:txBody>
          </p:sp>
        </mc:Choice>
        <mc:Fallback xmlns="">
          <p:sp>
            <p:nvSpPr>
              <p:cNvPr id="15" name="文本框 14">
                <a:extLst>
                  <a:ext uri="{FF2B5EF4-FFF2-40B4-BE49-F238E27FC236}">
                    <a16:creationId xmlns:a16="http://schemas.microsoft.com/office/drawing/2014/main" id="{DA83345C-5943-147C-4187-E8F940C1BA2C}"/>
                  </a:ext>
                </a:extLst>
              </p:cNvPr>
              <p:cNvSpPr txBox="1">
                <a:spLocks noRot="1" noChangeAspect="1" noMove="1" noResize="1" noEditPoints="1" noAdjustHandles="1" noChangeArrowheads="1" noChangeShapeType="1" noTextEdit="1"/>
              </p:cNvSpPr>
              <p:nvPr/>
            </p:nvSpPr>
            <p:spPr>
              <a:xfrm>
                <a:off x="3755573" y="2490013"/>
                <a:ext cx="3740054" cy="523220"/>
              </a:xfrm>
              <a:prstGeom prst="rect">
                <a:avLst/>
              </a:prstGeom>
              <a:blipFill>
                <a:blip r:embed="rId8"/>
                <a:stretch>
                  <a:fillRect t="-13953" b="-27907"/>
                </a:stretch>
              </a:blipFill>
              <a:ln w="12700" cap="flat">
                <a:noFill/>
                <a:miter lim="400000"/>
              </a:ln>
              <a:effectLst/>
            </p:spPr>
            <p:txBody>
              <a:bodyPr/>
              <a:lstStyle/>
              <a:p>
                <a:r>
                  <a:rPr lang="zh-CN" altLang="en-US">
                    <a:noFill/>
                  </a:rPr>
                  <a:t> </a:t>
                </a:r>
              </a:p>
            </p:txBody>
          </p:sp>
        </mc:Fallback>
      </mc:AlternateContent>
      <p:sp>
        <p:nvSpPr>
          <p:cNvPr id="20" name="Text Box 3">
            <a:extLst>
              <a:ext uri="{FF2B5EF4-FFF2-40B4-BE49-F238E27FC236}">
                <a16:creationId xmlns:a16="http://schemas.microsoft.com/office/drawing/2014/main" id="{4B9531CE-AE5F-1002-09F4-FE68CF320379}"/>
              </a:ext>
            </a:extLst>
          </p:cNvPr>
          <p:cNvSpPr txBox="1">
            <a:spLocks noChangeArrowheads="1"/>
          </p:cNvSpPr>
          <p:nvPr/>
        </p:nvSpPr>
        <p:spPr bwMode="auto">
          <a:xfrm>
            <a:off x="603363" y="4725717"/>
            <a:ext cx="703711"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lang="zh-CN" altLang="en-US" sz="2600" dirty="0">
                <a:solidFill>
                  <a:srgbClr val="1C1C1C"/>
                </a:solidFill>
                <a:latin typeface="Times New Roman" panose="02020603050405020304" pitchFamily="18" charset="0"/>
                <a:ea typeface="黑体" panose="02010609060101010101" pitchFamily="49" charset="-122"/>
              </a:rPr>
              <a:t>例：</a:t>
            </a: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083D0F0F-5F91-C4B5-DD0A-E377E28106FE}"/>
                  </a:ext>
                </a:extLst>
              </p:cNvPr>
              <p:cNvSpPr txBox="1"/>
              <p:nvPr/>
            </p:nvSpPr>
            <p:spPr>
              <a:xfrm>
                <a:off x="1515406" y="4637120"/>
                <a:ext cx="2051267" cy="6660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rgbClr val="001D31"/>
                          </a:solidFill>
                          <a:latin typeface="Cambria Math" panose="02040503050406030204" pitchFamily="18" charset="0"/>
                        </a:rPr>
                        <m:t>𝐼</m:t>
                      </m:r>
                      <m:r>
                        <a:rPr lang="en-US" altLang="zh-CN" sz="2000" b="0" i="1" smtClean="0">
                          <a:solidFill>
                            <a:srgbClr val="001D31"/>
                          </a:solidFill>
                          <a:latin typeface="Cambria Math" panose="02040503050406030204" pitchFamily="18" charset="0"/>
                        </a:rPr>
                        <m:t>=</m:t>
                      </m:r>
                      <m:nary>
                        <m:naryPr>
                          <m:ctrlPr>
                            <a:rPr lang="en-US" altLang="zh-CN" sz="2000" b="0" i="1">
                              <a:solidFill>
                                <a:srgbClr val="001D31"/>
                              </a:solidFill>
                              <a:latin typeface="Cambria Math" panose="02040503050406030204" pitchFamily="18" charset="0"/>
                            </a:rPr>
                          </m:ctrlPr>
                        </m:naryPr>
                        <m:sub>
                          <m:r>
                            <m:rPr>
                              <m:brk m:alnAt="23"/>
                            </m:rPr>
                            <a:rPr lang="en-US" altLang="zh-CN" sz="2000" b="0" i="1">
                              <a:solidFill>
                                <a:srgbClr val="001D31"/>
                              </a:solidFill>
                              <a:latin typeface="Cambria Math" panose="02040503050406030204" pitchFamily="18" charset="0"/>
                            </a:rPr>
                            <m:t>0</m:t>
                          </m:r>
                        </m:sub>
                        <m:sup>
                          <m:r>
                            <a:rPr lang="en-US" altLang="zh-CN" sz="2000" b="0" i="1">
                              <a:solidFill>
                                <a:srgbClr val="001D31"/>
                              </a:solidFill>
                              <a:latin typeface="Cambria Math" panose="02040503050406030204" pitchFamily="18" charset="0"/>
                              <a:ea typeface="Cambria Math" panose="02040503050406030204" pitchFamily="18" charset="0"/>
                            </a:rPr>
                            <m:t>∞</m:t>
                          </m:r>
                        </m:sup>
                        <m:e>
                          <m:sSup>
                            <m:sSupPr>
                              <m:ctrlPr>
                                <a:rPr lang="en-US" altLang="zh-CN" sz="2000" b="0" i="1">
                                  <a:solidFill>
                                    <a:srgbClr val="001D31"/>
                                  </a:solidFill>
                                  <a:latin typeface="Cambria Math" panose="02040503050406030204" pitchFamily="18" charset="0"/>
                                </a:rPr>
                              </m:ctrlPr>
                            </m:sSupPr>
                            <m:e>
                              <m:r>
                                <a:rPr lang="en-US" altLang="zh-CN" sz="2000" b="0" i="1">
                                  <a:solidFill>
                                    <a:srgbClr val="001D31"/>
                                  </a:solidFill>
                                  <a:latin typeface="Cambria Math" panose="02040503050406030204" pitchFamily="18" charset="0"/>
                                </a:rPr>
                                <m:t>𝑥</m:t>
                              </m:r>
                            </m:e>
                            <m:sup>
                              <m:r>
                                <a:rPr lang="en-US" altLang="zh-CN" sz="2000" b="0" i="1">
                                  <a:solidFill>
                                    <a:srgbClr val="001D31"/>
                                  </a:solidFill>
                                  <a:latin typeface="Cambria Math" panose="02040503050406030204" pitchFamily="18" charset="0"/>
                                </a:rPr>
                                <m:t>7/3</m:t>
                              </m:r>
                            </m:sup>
                          </m:sSup>
                          <m:sSup>
                            <m:sSupPr>
                              <m:ctrlPr>
                                <a:rPr lang="en-US" altLang="zh-CN" sz="2000" b="0" i="1">
                                  <a:solidFill>
                                    <a:srgbClr val="001D31"/>
                                  </a:solidFill>
                                  <a:latin typeface="Cambria Math" panose="02040503050406030204" pitchFamily="18" charset="0"/>
                                </a:rPr>
                              </m:ctrlPr>
                            </m:sSupPr>
                            <m:e>
                              <m:r>
                                <a:rPr lang="en-US" altLang="zh-CN" sz="2000" b="0" i="1">
                                  <a:solidFill>
                                    <a:srgbClr val="001D31"/>
                                  </a:solidFill>
                                  <a:latin typeface="Cambria Math" panose="02040503050406030204" pitchFamily="18" charset="0"/>
                                </a:rPr>
                                <m:t>𝑒</m:t>
                              </m:r>
                            </m:e>
                            <m:sup>
                              <m:r>
                                <a:rPr lang="en-US" altLang="zh-CN" sz="2000" b="0" i="1">
                                  <a:solidFill>
                                    <a:srgbClr val="001D31"/>
                                  </a:solidFill>
                                  <a:latin typeface="Cambria Math" panose="02040503050406030204" pitchFamily="18" charset="0"/>
                                </a:rPr>
                                <m:t>−</m:t>
                              </m:r>
                              <m:r>
                                <a:rPr lang="en-US" altLang="zh-CN" sz="2000" b="0" i="1">
                                  <a:solidFill>
                                    <a:srgbClr val="001D31"/>
                                  </a:solidFill>
                                  <a:latin typeface="Cambria Math" panose="02040503050406030204" pitchFamily="18" charset="0"/>
                                </a:rPr>
                                <m:t>𝑥</m:t>
                              </m:r>
                            </m:sup>
                          </m:sSup>
                          <m:r>
                            <a:rPr lang="en-US" altLang="zh-CN" sz="2000" b="0" i="1">
                              <a:solidFill>
                                <a:srgbClr val="001D31"/>
                              </a:solidFill>
                              <a:latin typeface="Cambria Math" panose="02040503050406030204" pitchFamily="18" charset="0"/>
                            </a:rPr>
                            <m:t>𝑑𝑥</m:t>
                          </m:r>
                        </m:e>
                      </m:nary>
                    </m:oMath>
                  </m:oMathPara>
                </a14:m>
                <a:endParaRPr lang="zh-CN" altLang="en-US" sz="2000" b="0" i="1" dirty="0">
                  <a:solidFill>
                    <a:srgbClr val="001D31"/>
                  </a:solidFill>
                  <a:latin typeface="Times" pitchFamily="2" charset="0"/>
                  <a:cs typeface="Times New Roman" panose="02020603050405020304" pitchFamily="18" charset="0"/>
                </a:endParaRPr>
              </a:p>
            </p:txBody>
          </p:sp>
        </mc:Choice>
        <mc:Fallback xmlns="">
          <p:sp>
            <p:nvSpPr>
              <p:cNvPr id="21" name="文本框 20">
                <a:extLst>
                  <a:ext uri="{FF2B5EF4-FFF2-40B4-BE49-F238E27FC236}">
                    <a16:creationId xmlns:a16="http://schemas.microsoft.com/office/drawing/2014/main" id="{083D0F0F-5F91-C4B5-DD0A-E377E28106FE}"/>
                  </a:ext>
                </a:extLst>
              </p:cNvPr>
              <p:cNvSpPr txBox="1">
                <a:spLocks noRot="1" noChangeAspect="1" noMove="1" noResize="1" noEditPoints="1" noAdjustHandles="1" noChangeArrowheads="1" noChangeShapeType="1" noTextEdit="1"/>
              </p:cNvSpPr>
              <p:nvPr/>
            </p:nvSpPr>
            <p:spPr>
              <a:xfrm>
                <a:off x="1515406" y="4637120"/>
                <a:ext cx="2051267" cy="666016"/>
              </a:xfrm>
              <a:prstGeom prst="rect">
                <a:avLst/>
              </a:prstGeom>
              <a:blipFill>
                <a:blip r:embed="rId9"/>
                <a:stretch>
                  <a:fillRect l="-30247" t="-190566" r="-2469" b="-279245"/>
                </a:stretch>
              </a:blipFill>
              <a:ln w="12700" cap="flat">
                <a:noFill/>
                <a:miter lim="4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1F6DEB9C-D6AA-183A-5EE0-F1E3993604CF}"/>
                  </a:ext>
                </a:extLst>
              </p:cNvPr>
              <p:cNvSpPr txBox="1"/>
              <p:nvPr/>
            </p:nvSpPr>
            <p:spPr>
              <a:xfrm>
                <a:off x="1515406" y="5416452"/>
                <a:ext cx="6463821" cy="8654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rgbClr val="001D31"/>
                          </a:solidFill>
                          <a:latin typeface="Cambria Math" panose="02040503050406030204" pitchFamily="18" charset="0"/>
                        </a:rPr>
                        <m:t>𝐼</m:t>
                      </m:r>
                      <m:r>
                        <a:rPr lang="en-US" altLang="zh-CN" sz="2000" b="0" i="1" smtClean="0">
                          <a:solidFill>
                            <a:srgbClr val="001D31"/>
                          </a:solidFill>
                          <a:latin typeface="Cambria Math" panose="02040503050406030204" pitchFamily="18" charset="0"/>
                        </a:rPr>
                        <m:t>=</m:t>
                      </m:r>
                      <m:nary>
                        <m:naryPr>
                          <m:ctrlPr>
                            <a:rPr lang="en-US" altLang="zh-CN" sz="2000" b="0" i="1">
                              <a:solidFill>
                                <a:srgbClr val="001D31"/>
                              </a:solidFill>
                              <a:latin typeface="Cambria Math" panose="02040503050406030204" pitchFamily="18" charset="0"/>
                            </a:rPr>
                          </m:ctrlPr>
                        </m:naryPr>
                        <m:sub>
                          <m:r>
                            <m:rPr>
                              <m:brk m:alnAt="23"/>
                            </m:rPr>
                            <a:rPr lang="en-US" altLang="zh-CN" sz="2000" b="0" i="1">
                              <a:solidFill>
                                <a:srgbClr val="001D31"/>
                              </a:solidFill>
                              <a:latin typeface="Cambria Math" panose="02040503050406030204" pitchFamily="18" charset="0"/>
                            </a:rPr>
                            <m:t>0</m:t>
                          </m:r>
                        </m:sub>
                        <m:sup>
                          <m:r>
                            <a:rPr lang="en-US" altLang="zh-CN" sz="2000" b="0" i="1">
                              <a:solidFill>
                                <a:srgbClr val="001D31"/>
                              </a:solidFill>
                              <a:latin typeface="Cambria Math" panose="02040503050406030204" pitchFamily="18" charset="0"/>
                              <a:ea typeface="Cambria Math" panose="02040503050406030204" pitchFamily="18" charset="0"/>
                            </a:rPr>
                            <m:t>∞</m:t>
                          </m:r>
                        </m:sup>
                        <m:e>
                          <m:sSup>
                            <m:sSupPr>
                              <m:ctrlPr>
                                <a:rPr lang="en-US" altLang="zh-CN" sz="2000" b="0" i="1" smtClean="0">
                                  <a:solidFill>
                                    <a:srgbClr val="0432FF"/>
                                  </a:solidFill>
                                  <a:latin typeface="Cambria Math" panose="02040503050406030204" pitchFamily="18" charset="0"/>
                                </a:rPr>
                              </m:ctrlPr>
                            </m:sSupPr>
                            <m:e>
                              <m:r>
                                <a:rPr lang="en-US" altLang="zh-CN" sz="2000" b="0" i="1">
                                  <a:solidFill>
                                    <a:srgbClr val="0432FF"/>
                                  </a:solidFill>
                                  <a:latin typeface="Cambria Math" panose="02040503050406030204" pitchFamily="18" charset="0"/>
                                </a:rPr>
                                <m:t>𝑥</m:t>
                              </m:r>
                            </m:e>
                            <m:sup>
                              <m:r>
                                <a:rPr lang="en-US" altLang="zh-CN" sz="2000" b="0" i="1">
                                  <a:solidFill>
                                    <a:srgbClr val="0432FF"/>
                                  </a:solidFill>
                                  <a:latin typeface="Cambria Math" panose="02040503050406030204" pitchFamily="18" charset="0"/>
                                </a:rPr>
                                <m:t>7/3</m:t>
                              </m:r>
                            </m:sup>
                          </m:sSup>
                          <m:sSup>
                            <m:sSupPr>
                              <m:ctrlPr>
                                <a:rPr lang="en-US" altLang="zh-CN" sz="2000" b="0" i="1" smtClean="0">
                                  <a:solidFill>
                                    <a:srgbClr val="FF0000"/>
                                  </a:solidFill>
                                  <a:latin typeface="Cambria Math" panose="02040503050406030204" pitchFamily="18" charset="0"/>
                                </a:rPr>
                              </m:ctrlPr>
                            </m:sSupPr>
                            <m:e>
                              <m:r>
                                <a:rPr lang="en-US" altLang="zh-CN" sz="2000" b="0" i="1">
                                  <a:solidFill>
                                    <a:srgbClr val="FF0000"/>
                                  </a:solidFill>
                                  <a:latin typeface="Cambria Math" panose="02040503050406030204" pitchFamily="18" charset="0"/>
                                </a:rPr>
                                <m:t>𝑒</m:t>
                              </m:r>
                            </m:e>
                            <m:sup>
                              <m:r>
                                <a:rPr lang="en-US" altLang="zh-CN" sz="2000" b="0" i="1">
                                  <a:solidFill>
                                    <a:srgbClr val="FF0000"/>
                                  </a:solidFill>
                                  <a:latin typeface="Cambria Math" panose="02040503050406030204" pitchFamily="18" charset="0"/>
                                </a:rPr>
                                <m:t>−</m:t>
                              </m:r>
                              <m:r>
                                <a:rPr lang="en-US" altLang="zh-CN" sz="2000" b="0" i="1">
                                  <a:solidFill>
                                    <a:srgbClr val="FF0000"/>
                                  </a:solidFill>
                                  <a:latin typeface="Cambria Math" panose="02040503050406030204" pitchFamily="18" charset="0"/>
                                </a:rPr>
                                <m:t>𝑥</m:t>
                              </m:r>
                            </m:sup>
                          </m:sSup>
                          <m:r>
                            <a:rPr lang="en-US" altLang="zh-CN" sz="2000" b="0" i="1">
                              <a:solidFill>
                                <a:srgbClr val="001D31"/>
                              </a:solidFill>
                              <a:latin typeface="Cambria Math" panose="02040503050406030204" pitchFamily="18" charset="0"/>
                            </a:rPr>
                            <m:t>𝑑𝑥</m:t>
                          </m:r>
                        </m:e>
                      </m:nary>
                      <m:r>
                        <a:rPr lang="en-US" altLang="zh-CN" sz="2000" b="0" i="1">
                          <a:solidFill>
                            <a:srgbClr val="001D31"/>
                          </a:solidFill>
                          <a:latin typeface="Cambria Math" panose="02040503050406030204" pitchFamily="18" charset="0"/>
                        </a:rPr>
                        <m:t>=</m:t>
                      </m:r>
                      <m:r>
                        <a:rPr lang="en-US" altLang="zh-CN" sz="2000" b="0" i="1">
                          <a:solidFill>
                            <a:srgbClr val="001D31"/>
                          </a:solidFill>
                          <a:latin typeface="Cambria Math" panose="02040503050406030204" pitchFamily="18" charset="0"/>
                        </a:rPr>
                        <m:t>𝐸</m:t>
                      </m:r>
                      <m:d>
                        <m:dPr>
                          <m:begChr m:val="{"/>
                          <m:endChr m:val="}"/>
                          <m:ctrlPr>
                            <a:rPr lang="en-US" altLang="zh-CN" sz="2000" b="0" i="1">
                              <a:solidFill>
                                <a:srgbClr val="001D31"/>
                              </a:solidFill>
                              <a:latin typeface="Cambria Math" panose="02040503050406030204" pitchFamily="18" charset="0"/>
                            </a:rPr>
                          </m:ctrlPr>
                        </m:dPr>
                        <m:e>
                          <m:sSup>
                            <m:sSupPr>
                              <m:ctrlPr>
                                <a:rPr lang="en-US" altLang="zh-CN" sz="2000" b="0" i="1">
                                  <a:solidFill>
                                    <a:srgbClr val="001D31"/>
                                  </a:solidFill>
                                  <a:latin typeface="Cambria Math" panose="02040503050406030204" pitchFamily="18" charset="0"/>
                                </a:rPr>
                              </m:ctrlPr>
                            </m:sSupPr>
                            <m:e>
                              <m:r>
                                <a:rPr lang="en-US" altLang="zh-CN" sz="2000" b="0" i="1">
                                  <a:solidFill>
                                    <a:srgbClr val="001D31"/>
                                  </a:solidFill>
                                  <a:latin typeface="Cambria Math" panose="02040503050406030204" pitchFamily="18" charset="0"/>
                                </a:rPr>
                                <m:t>𝐴</m:t>
                              </m:r>
                            </m:e>
                            <m:sup>
                              <m:r>
                                <a:rPr lang="en-US" altLang="zh-CN" sz="2000" b="0" i="1">
                                  <a:solidFill>
                                    <a:srgbClr val="001D31"/>
                                  </a:solidFill>
                                  <a:latin typeface="Cambria Math" panose="02040503050406030204" pitchFamily="18" charset="0"/>
                                </a:rPr>
                                <m:t>∗</m:t>
                              </m:r>
                            </m:sup>
                          </m:sSup>
                          <m:r>
                            <a:rPr lang="en-US" altLang="zh-CN" sz="2000" b="0" i="1">
                              <a:solidFill>
                                <a:srgbClr val="001D31"/>
                              </a:solidFill>
                              <a:latin typeface="Cambria Math" panose="02040503050406030204" pitchFamily="18" charset="0"/>
                            </a:rPr>
                            <m:t>(</m:t>
                          </m:r>
                          <m:r>
                            <a:rPr lang="en-US" altLang="zh-CN" sz="2000" b="0" i="1">
                              <a:solidFill>
                                <a:srgbClr val="001D31"/>
                              </a:solidFill>
                              <a:latin typeface="Cambria Math" panose="02040503050406030204" pitchFamily="18" charset="0"/>
                            </a:rPr>
                            <m:t>𝑥</m:t>
                          </m:r>
                          <m:r>
                            <a:rPr lang="en-US" altLang="zh-CN" sz="2000" b="0" i="1">
                              <a:solidFill>
                                <a:srgbClr val="001D31"/>
                              </a:solidFill>
                              <a:latin typeface="Cambria Math" panose="02040503050406030204" pitchFamily="18" charset="0"/>
                            </a:rPr>
                            <m:t>)</m:t>
                          </m:r>
                        </m:e>
                      </m:d>
                      <m:r>
                        <a:rPr lang="en-US" altLang="zh-CN" sz="2000" b="0" i="1">
                          <a:solidFill>
                            <a:srgbClr val="001D31"/>
                          </a:solidFill>
                          <a:latin typeface="Cambria Math" panose="02040503050406030204" pitchFamily="18" charset="0"/>
                          <a:ea typeface="Cambria Math" panose="02040503050406030204" pitchFamily="18" charset="0"/>
                        </a:rPr>
                        <m:t>≈</m:t>
                      </m:r>
                      <m:f>
                        <m:fPr>
                          <m:ctrlPr>
                            <a:rPr lang="en-US" altLang="zh-CN" sz="2000" b="0" i="1">
                              <a:solidFill>
                                <a:srgbClr val="001D31"/>
                              </a:solidFill>
                              <a:latin typeface="Cambria Math" panose="02040503050406030204" pitchFamily="18" charset="0"/>
                              <a:ea typeface="Cambria Math" panose="02040503050406030204" pitchFamily="18" charset="0"/>
                            </a:rPr>
                          </m:ctrlPr>
                        </m:fPr>
                        <m:num>
                          <m:r>
                            <a:rPr lang="en-US" altLang="zh-CN" sz="2000" b="0" i="1">
                              <a:solidFill>
                                <a:srgbClr val="001D31"/>
                              </a:solidFill>
                              <a:latin typeface="Cambria Math" panose="02040503050406030204" pitchFamily="18" charset="0"/>
                              <a:ea typeface="Cambria Math" panose="02040503050406030204" pitchFamily="18" charset="0"/>
                            </a:rPr>
                            <m:t>1</m:t>
                          </m:r>
                        </m:num>
                        <m:den>
                          <m:r>
                            <a:rPr lang="en-US" altLang="zh-CN" sz="2000" b="0" i="1">
                              <a:solidFill>
                                <a:srgbClr val="001D31"/>
                              </a:solidFill>
                              <a:latin typeface="Cambria Math" panose="02040503050406030204" pitchFamily="18" charset="0"/>
                              <a:ea typeface="Cambria Math" panose="02040503050406030204" pitchFamily="18" charset="0"/>
                            </a:rPr>
                            <m:t>𝑁</m:t>
                          </m:r>
                        </m:den>
                      </m:f>
                      <m:nary>
                        <m:naryPr>
                          <m:chr m:val="∑"/>
                          <m:ctrlPr>
                            <a:rPr lang="en-US" altLang="zh-CN" sz="2000" b="0" i="1">
                              <a:solidFill>
                                <a:srgbClr val="001D31"/>
                              </a:solidFill>
                              <a:latin typeface="Cambria Math" panose="02040503050406030204" pitchFamily="18" charset="0"/>
                              <a:ea typeface="Cambria Math" panose="02040503050406030204" pitchFamily="18" charset="0"/>
                            </a:rPr>
                          </m:ctrlPr>
                        </m:naryPr>
                        <m:sub>
                          <m:r>
                            <m:rPr>
                              <m:brk m:alnAt="23"/>
                            </m:rPr>
                            <a:rPr lang="en-US" altLang="zh-CN" sz="2000" b="0" i="1">
                              <a:solidFill>
                                <a:srgbClr val="001D31"/>
                              </a:solidFill>
                              <a:latin typeface="Cambria Math" panose="02040503050406030204" pitchFamily="18" charset="0"/>
                              <a:ea typeface="Cambria Math" panose="02040503050406030204" pitchFamily="18" charset="0"/>
                            </a:rPr>
                            <m:t>𝑖</m:t>
                          </m:r>
                          <m:r>
                            <a:rPr lang="en-US" altLang="zh-CN" sz="2000" b="0" i="1">
                              <a:solidFill>
                                <a:srgbClr val="001D31"/>
                              </a:solidFill>
                              <a:latin typeface="Cambria Math" panose="02040503050406030204" pitchFamily="18" charset="0"/>
                              <a:ea typeface="Cambria Math" panose="02040503050406030204" pitchFamily="18" charset="0"/>
                            </a:rPr>
                            <m:t>=1</m:t>
                          </m:r>
                        </m:sub>
                        <m:sup>
                          <m:r>
                            <a:rPr lang="en-US" altLang="zh-CN" sz="2000" b="0" i="1">
                              <a:solidFill>
                                <a:srgbClr val="001D31"/>
                              </a:solidFill>
                              <a:latin typeface="Cambria Math" panose="02040503050406030204" pitchFamily="18" charset="0"/>
                              <a:ea typeface="Cambria Math" panose="02040503050406030204" pitchFamily="18" charset="0"/>
                            </a:rPr>
                            <m:t>𝑁</m:t>
                          </m:r>
                        </m:sup>
                        <m:e>
                          <m:sSup>
                            <m:sSupPr>
                              <m:ctrlPr>
                                <a:rPr lang="en-US" altLang="zh-CN" sz="2000" b="0" i="1">
                                  <a:solidFill>
                                    <a:srgbClr val="001D31"/>
                                  </a:solidFill>
                                  <a:latin typeface="Cambria Math" panose="02040503050406030204" pitchFamily="18" charset="0"/>
                                </a:rPr>
                              </m:ctrlPr>
                            </m:sSupPr>
                            <m:e>
                              <m:r>
                                <a:rPr lang="en-US" altLang="zh-CN" sz="2000" b="0" i="1">
                                  <a:solidFill>
                                    <a:srgbClr val="001D31"/>
                                  </a:solidFill>
                                  <a:latin typeface="Cambria Math" panose="02040503050406030204" pitchFamily="18" charset="0"/>
                                </a:rPr>
                                <m:t>𝐴</m:t>
                              </m:r>
                            </m:e>
                            <m:sup>
                              <m:r>
                                <a:rPr lang="en-US" altLang="zh-CN" sz="2000" b="0" i="1">
                                  <a:solidFill>
                                    <a:srgbClr val="001D31"/>
                                  </a:solidFill>
                                  <a:latin typeface="Cambria Math" panose="02040503050406030204" pitchFamily="18" charset="0"/>
                                </a:rPr>
                                <m:t>∗</m:t>
                              </m:r>
                            </m:sup>
                          </m:sSup>
                          <m:d>
                            <m:dPr>
                              <m:ctrlPr>
                                <a:rPr lang="en-US" altLang="zh-CN" sz="2000" b="0" i="1">
                                  <a:solidFill>
                                    <a:srgbClr val="001D31"/>
                                  </a:solidFill>
                                  <a:latin typeface="Cambria Math" panose="02040503050406030204" pitchFamily="18" charset="0"/>
                                </a:rPr>
                              </m:ctrlPr>
                            </m:dPr>
                            <m:e>
                              <m:sSub>
                                <m:sSubPr>
                                  <m:ctrlPr>
                                    <a:rPr lang="en-US" altLang="zh-CN" sz="2000" b="0" i="1">
                                      <a:solidFill>
                                        <a:srgbClr val="001D31"/>
                                      </a:solidFill>
                                      <a:latin typeface="Cambria Math" panose="02040503050406030204" pitchFamily="18" charset="0"/>
                                    </a:rPr>
                                  </m:ctrlPr>
                                </m:sSubPr>
                                <m:e>
                                  <m:r>
                                    <a:rPr lang="en-US" altLang="zh-CN" sz="2000" b="0" i="1">
                                      <a:solidFill>
                                        <a:srgbClr val="001D31"/>
                                      </a:solidFill>
                                      <a:latin typeface="Cambria Math" panose="02040503050406030204" pitchFamily="18" charset="0"/>
                                      <a:ea typeface="Cambria Math" panose="02040503050406030204" pitchFamily="18" charset="0"/>
                                    </a:rPr>
                                    <m:t>𝜉</m:t>
                                  </m:r>
                                </m:e>
                                <m:sub>
                                  <m:r>
                                    <a:rPr lang="en-US" altLang="zh-CN" sz="2000" b="0" i="1">
                                      <a:solidFill>
                                        <a:srgbClr val="001D31"/>
                                      </a:solidFill>
                                      <a:latin typeface="Cambria Math" panose="02040503050406030204" pitchFamily="18" charset="0"/>
                                    </a:rPr>
                                    <m:t>𝑖</m:t>
                                  </m:r>
                                </m:sub>
                              </m:sSub>
                            </m:e>
                          </m:d>
                        </m:e>
                      </m:nary>
                      <m:r>
                        <a:rPr lang="en-US" altLang="zh-CN" sz="2000" b="0" i="1">
                          <a:solidFill>
                            <a:srgbClr val="001D31"/>
                          </a:solidFill>
                          <a:latin typeface="Cambria Math" panose="02040503050406030204" pitchFamily="18" charset="0"/>
                          <a:ea typeface="Cambria Math" panose="02040503050406030204" pitchFamily="18" charset="0"/>
                        </a:rPr>
                        <m:t>=</m:t>
                      </m:r>
                      <m:f>
                        <m:fPr>
                          <m:ctrlPr>
                            <a:rPr lang="en-US" altLang="zh-CN" sz="2000" b="0" i="1">
                              <a:solidFill>
                                <a:srgbClr val="001D31"/>
                              </a:solidFill>
                              <a:latin typeface="Cambria Math" panose="02040503050406030204" pitchFamily="18" charset="0"/>
                              <a:ea typeface="Cambria Math" panose="02040503050406030204" pitchFamily="18" charset="0"/>
                            </a:rPr>
                          </m:ctrlPr>
                        </m:fPr>
                        <m:num>
                          <m:r>
                            <a:rPr lang="en-US" altLang="zh-CN" sz="2000" b="0" i="1">
                              <a:solidFill>
                                <a:srgbClr val="001D31"/>
                              </a:solidFill>
                              <a:latin typeface="Cambria Math" panose="02040503050406030204" pitchFamily="18" charset="0"/>
                              <a:ea typeface="Cambria Math" panose="02040503050406030204" pitchFamily="18" charset="0"/>
                            </a:rPr>
                            <m:t>1</m:t>
                          </m:r>
                        </m:num>
                        <m:den>
                          <m:r>
                            <a:rPr lang="en-US" altLang="zh-CN" sz="2000" b="0" i="1">
                              <a:solidFill>
                                <a:srgbClr val="001D31"/>
                              </a:solidFill>
                              <a:latin typeface="Cambria Math" panose="02040503050406030204" pitchFamily="18" charset="0"/>
                              <a:ea typeface="Cambria Math" panose="02040503050406030204" pitchFamily="18" charset="0"/>
                            </a:rPr>
                            <m:t>𝑁</m:t>
                          </m:r>
                        </m:den>
                      </m:f>
                      <m:nary>
                        <m:naryPr>
                          <m:chr m:val="∑"/>
                          <m:ctrlPr>
                            <a:rPr lang="en-US" altLang="zh-CN" sz="2000" b="0" i="1">
                              <a:solidFill>
                                <a:srgbClr val="001D31"/>
                              </a:solidFill>
                              <a:latin typeface="Cambria Math" panose="02040503050406030204" pitchFamily="18" charset="0"/>
                              <a:ea typeface="Cambria Math" panose="02040503050406030204" pitchFamily="18" charset="0"/>
                            </a:rPr>
                          </m:ctrlPr>
                        </m:naryPr>
                        <m:sub>
                          <m:r>
                            <m:rPr>
                              <m:brk m:alnAt="23"/>
                            </m:rPr>
                            <a:rPr lang="en-US" altLang="zh-CN" sz="2000" b="0" i="1">
                              <a:solidFill>
                                <a:srgbClr val="001D31"/>
                              </a:solidFill>
                              <a:latin typeface="Cambria Math" panose="02040503050406030204" pitchFamily="18" charset="0"/>
                              <a:ea typeface="Cambria Math" panose="02040503050406030204" pitchFamily="18" charset="0"/>
                            </a:rPr>
                            <m:t>𝑖</m:t>
                          </m:r>
                          <m:r>
                            <a:rPr lang="en-US" altLang="zh-CN" sz="2000" b="0" i="1">
                              <a:solidFill>
                                <a:srgbClr val="001D31"/>
                              </a:solidFill>
                              <a:latin typeface="Cambria Math" panose="02040503050406030204" pitchFamily="18" charset="0"/>
                              <a:ea typeface="Cambria Math" panose="02040503050406030204" pitchFamily="18" charset="0"/>
                            </a:rPr>
                            <m:t>=1</m:t>
                          </m:r>
                        </m:sub>
                        <m:sup>
                          <m:r>
                            <a:rPr lang="en-US" altLang="zh-CN" sz="2000" b="0" i="1">
                              <a:solidFill>
                                <a:srgbClr val="001D31"/>
                              </a:solidFill>
                              <a:latin typeface="Cambria Math" panose="02040503050406030204" pitchFamily="18" charset="0"/>
                              <a:ea typeface="Cambria Math" panose="02040503050406030204" pitchFamily="18" charset="0"/>
                            </a:rPr>
                            <m:t>𝑁</m:t>
                          </m:r>
                        </m:sup>
                        <m:e>
                          <m:sSup>
                            <m:sSupPr>
                              <m:ctrlPr>
                                <a:rPr lang="en-US" altLang="zh-CN" sz="2000" b="0" i="1">
                                  <a:solidFill>
                                    <a:srgbClr val="001D31"/>
                                  </a:solidFill>
                                  <a:latin typeface="Cambria Math" panose="02040503050406030204" pitchFamily="18" charset="0"/>
                                </a:rPr>
                              </m:ctrlPr>
                            </m:sSupPr>
                            <m:e>
                              <m:sSub>
                                <m:sSubPr>
                                  <m:ctrlPr>
                                    <a:rPr lang="en-US" altLang="zh-CN" sz="2000" b="0" i="1">
                                      <a:solidFill>
                                        <a:srgbClr val="001D31"/>
                                      </a:solidFill>
                                      <a:latin typeface="Cambria Math" panose="02040503050406030204" pitchFamily="18" charset="0"/>
                                    </a:rPr>
                                  </m:ctrlPr>
                                </m:sSubPr>
                                <m:e>
                                  <m:r>
                                    <a:rPr lang="en-US" altLang="zh-CN" sz="2000" b="0" i="1">
                                      <a:solidFill>
                                        <a:srgbClr val="001D31"/>
                                      </a:solidFill>
                                      <a:latin typeface="Cambria Math" panose="02040503050406030204" pitchFamily="18" charset="0"/>
                                      <a:ea typeface="Cambria Math" panose="02040503050406030204" pitchFamily="18" charset="0"/>
                                    </a:rPr>
                                    <m:t>𝜉</m:t>
                                  </m:r>
                                </m:e>
                                <m:sub>
                                  <m:r>
                                    <a:rPr lang="en-US" altLang="zh-CN" sz="2000" b="0" i="1">
                                      <a:solidFill>
                                        <a:srgbClr val="001D31"/>
                                      </a:solidFill>
                                      <a:latin typeface="Cambria Math" panose="02040503050406030204" pitchFamily="18" charset="0"/>
                                    </a:rPr>
                                    <m:t>𝑖</m:t>
                                  </m:r>
                                </m:sub>
                              </m:sSub>
                            </m:e>
                            <m:sup>
                              <m:r>
                                <a:rPr lang="en-US" altLang="zh-CN" sz="2000" b="0" i="1">
                                  <a:solidFill>
                                    <a:srgbClr val="001D31"/>
                                  </a:solidFill>
                                  <a:latin typeface="Cambria Math" panose="02040503050406030204" pitchFamily="18" charset="0"/>
                                </a:rPr>
                                <m:t>7/3</m:t>
                              </m:r>
                            </m:sup>
                          </m:sSup>
                        </m:e>
                      </m:nary>
                    </m:oMath>
                  </m:oMathPara>
                </a14:m>
                <a:endParaRPr lang="zh-CN" altLang="en-US" sz="2000" b="0" i="1" dirty="0">
                  <a:solidFill>
                    <a:srgbClr val="001D31"/>
                  </a:solidFill>
                  <a:latin typeface="Times" pitchFamily="2" charset="0"/>
                  <a:cs typeface="Times New Roman" panose="02020603050405020304" pitchFamily="18" charset="0"/>
                </a:endParaRPr>
              </a:p>
            </p:txBody>
          </p:sp>
        </mc:Choice>
        <mc:Fallback xmlns="">
          <p:sp>
            <p:nvSpPr>
              <p:cNvPr id="23" name="文本框 22">
                <a:extLst>
                  <a:ext uri="{FF2B5EF4-FFF2-40B4-BE49-F238E27FC236}">
                    <a16:creationId xmlns:a16="http://schemas.microsoft.com/office/drawing/2014/main" id="{1F6DEB9C-D6AA-183A-5EE0-F1E3993604CF}"/>
                  </a:ext>
                </a:extLst>
              </p:cNvPr>
              <p:cNvSpPr txBox="1">
                <a:spLocks noRot="1" noChangeAspect="1" noMove="1" noResize="1" noEditPoints="1" noAdjustHandles="1" noChangeArrowheads="1" noChangeShapeType="1" noTextEdit="1"/>
              </p:cNvSpPr>
              <p:nvPr/>
            </p:nvSpPr>
            <p:spPr>
              <a:xfrm>
                <a:off x="1515406" y="5416452"/>
                <a:ext cx="6463821" cy="865493"/>
              </a:xfrm>
              <a:prstGeom prst="rect">
                <a:avLst/>
              </a:prstGeom>
              <a:blipFill>
                <a:blip r:embed="rId10"/>
                <a:stretch>
                  <a:fillRect l="-9216" t="-133333" r="-196" b="-204348"/>
                </a:stretch>
              </a:blipFill>
              <a:ln w="12700" cap="flat">
                <a:noFill/>
                <a:miter lim="400000"/>
              </a:ln>
              <a:effectLst/>
            </p:spPr>
            <p:txBody>
              <a:bodyPr/>
              <a:lstStyle/>
              <a:p>
                <a:r>
                  <a:rPr lang="zh-CN" altLang="en-US">
                    <a:noFill/>
                  </a:rPr>
                  <a:t> </a:t>
                </a:r>
              </a:p>
            </p:txBody>
          </p:sp>
        </mc:Fallback>
      </mc:AlternateContent>
      <p:cxnSp>
        <p:nvCxnSpPr>
          <p:cNvPr id="25" name="直线箭头连接符 24">
            <a:extLst>
              <a:ext uri="{FF2B5EF4-FFF2-40B4-BE49-F238E27FC236}">
                <a16:creationId xmlns:a16="http://schemas.microsoft.com/office/drawing/2014/main" id="{20CE86A6-609A-CE7E-D747-840213CB845D}"/>
              </a:ext>
            </a:extLst>
          </p:cNvPr>
          <p:cNvCxnSpPr>
            <a:cxnSpLocks/>
          </p:cNvCxnSpPr>
          <p:nvPr/>
        </p:nvCxnSpPr>
        <p:spPr>
          <a:xfrm flipH="1" flipV="1">
            <a:off x="7334162" y="5214901"/>
            <a:ext cx="132926" cy="405111"/>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0009E19A-B467-8CE6-98BB-5E1C15CC2069}"/>
                  </a:ext>
                </a:extLst>
              </p:cNvPr>
              <p:cNvSpPr txBox="1"/>
              <p:nvPr/>
            </p:nvSpPr>
            <p:spPr>
              <a:xfrm>
                <a:off x="1676076" y="6228688"/>
                <a:ext cx="1480741"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1800" b="0" i="1" smtClean="0">
                              <a:solidFill>
                                <a:srgbClr val="0432FF"/>
                              </a:solidFill>
                              <a:latin typeface="Cambria Math" panose="02040503050406030204" pitchFamily="18" charset="0"/>
                            </a:rPr>
                          </m:ctrlPr>
                        </m:sSupPr>
                        <m:e>
                          <m:r>
                            <a:rPr lang="en-US" altLang="zh-CN" sz="1800" b="0" i="1">
                              <a:solidFill>
                                <a:srgbClr val="0432FF"/>
                              </a:solidFill>
                              <a:latin typeface="Cambria Math" panose="02040503050406030204" pitchFamily="18" charset="0"/>
                            </a:rPr>
                            <m:t>𝐴</m:t>
                          </m:r>
                        </m:e>
                        <m:sup>
                          <m:r>
                            <a:rPr lang="en-US" altLang="zh-CN" sz="1800" b="0" i="1">
                              <a:solidFill>
                                <a:srgbClr val="0432FF"/>
                              </a:solidFill>
                              <a:latin typeface="Cambria Math" panose="02040503050406030204" pitchFamily="18" charset="0"/>
                            </a:rPr>
                            <m:t>∗</m:t>
                          </m:r>
                        </m:sup>
                      </m:sSup>
                      <m:d>
                        <m:dPr>
                          <m:ctrlPr>
                            <a:rPr lang="en-US" altLang="zh-CN" sz="1800" b="0" i="1">
                              <a:solidFill>
                                <a:srgbClr val="0432FF"/>
                              </a:solidFill>
                              <a:latin typeface="Cambria Math" panose="02040503050406030204" pitchFamily="18" charset="0"/>
                            </a:rPr>
                          </m:ctrlPr>
                        </m:dPr>
                        <m:e>
                          <m:r>
                            <a:rPr lang="en-US" altLang="zh-CN" sz="1800" b="0" i="1">
                              <a:solidFill>
                                <a:srgbClr val="0432FF"/>
                              </a:solidFill>
                              <a:latin typeface="Cambria Math" panose="02040503050406030204" pitchFamily="18" charset="0"/>
                            </a:rPr>
                            <m:t>𝑥</m:t>
                          </m:r>
                        </m:e>
                      </m:d>
                    </m:oMath>
                  </m:oMathPara>
                </a14:m>
                <a:endParaRPr lang="zh-CN" altLang="en-US" sz="1800" dirty="0">
                  <a:solidFill>
                    <a:srgbClr val="0432FF"/>
                  </a:solidFill>
                </a:endParaRPr>
              </a:p>
            </p:txBody>
          </p:sp>
        </mc:Choice>
        <mc:Fallback xmlns="">
          <p:sp>
            <p:nvSpPr>
              <p:cNvPr id="34" name="文本框 33">
                <a:extLst>
                  <a:ext uri="{FF2B5EF4-FFF2-40B4-BE49-F238E27FC236}">
                    <a16:creationId xmlns:a16="http://schemas.microsoft.com/office/drawing/2014/main" id="{0009E19A-B467-8CE6-98BB-5E1C15CC2069}"/>
                  </a:ext>
                </a:extLst>
              </p:cNvPr>
              <p:cNvSpPr txBox="1">
                <a:spLocks noRot="1" noChangeAspect="1" noMove="1" noResize="1" noEditPoints="1" noAdjustHandles="1" noChangeArrowheads="1" noChangeShapeType="1" noTextEdit="1"/>
              </p:cNvSpPr>
              <p:nvPr/>
            </p:nvSpPr>
            <p:spPr>
              <a:xfrm>
                <a:off x="1676076" y="6228688"/>
                <a:ext cx="1480741" cy="369332"/>
              </a:xfrm>
              <a:prstGeom prst="rect">
                <a:avLst/>
              </a:prstGeom>
              <a:blipFill>
                <a:blip r:embed="rId11"/>
                <a:stretch>
                  <a:fillRect/>
                </a:stretch>
              </a:blipFill>
              <a:ln w="12700" cap="flat">
                <a:noFill/>
                <a:miter lim="400000"/>
              </a:ln>
              <a:effectLst/>
            </p:spPr>
            <p:txBody>
              <a:bodyPr/>
              <a:lstStyle/>
              <a:p>
                <a:r>
                  <a:rPr lang="zh-CN" altLang="en-US">
                    <a:noFill/>
                  </a:rPr>
                  <a:t> </a:t>
                </a:r>
              </a:p>
            </p:txBody>
          </p:sp>
        </mc:Fallback>
      </mc:AlternateContent>
      <p:cxnSp>
        <p:nvCxnSpPr>
          <p:cNvPr id="35" name="直线箭头连接符 34">
            <a:extLst>
              <a:ext uri="{FF2B5EF4-FFF2-40B4-BE49-F238E27FC236}">
                <a16:creationId xmlns:a16="http://schemas.microsoft.com/office/drawing/2014/main" id="{4AF52E21-49EB-FED4-CA49-0C910EAC12E4}"/>
              </a:ext>
            </a:extLst>
          </p:cNvPr>
          <p:cNvCxnSpPr>
            <a:cxnSpLocks/>
          </p:cNvCxnSpPr>
          <p:nvPr/>
        </p:nvCxnSpPr>
        <p:spPr>
          <a:xfrm flipH="1">
            <a:off x="2571377" y="6016217"/>
            <a:ext cx="42148" cy="212471"/>
          </a:xfrm>
          <a:prstGeom prst="straightConnector1">
            <a:avLst/>
          </a:prstGeom>
          <a:noFill/>
          <a:ln w="25400" cap="flat">
            <a:solidFill>
              <a:srgbClr val="0432FF"/>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609384D0-A712-B5CA-CBF6-135A2593A839}"/>
                  </a:ext>
                </a:extLst>
              </p:cNvPr>
              <p:cNvSpPr txBox="1"/>
              <p:nvPr/>
            </p:nvSpPr>
            <p:spPr>
              <a:xfrm>
                <a:off x="2622736" y="6252948"/>
                <a:ext cx="1119614"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600" b="0" i="1" smtClean="0">
                          <a:solidFill>
                            <a:srgbClr val="FF0000"/>
                          </a:solidFill>
                          <a:latin typeface="Cambria Math" panose="02040503050406030204" pitchFamily="18" charset="0"/>
                        </a:rPr>
                        <m:t>𝑔</m:t>
                      </m:r>
                      <m:d>
                        <m:dPr>
                          <m:ctrlPr>
                            <a:rPr lang="en-US" altLang="zh-CN" sz="1600" b="0" i="1">
                              <a:solidFill>
                                <a:srgbClr val="FF0000"/>
                              </a:solidFill>
                              <a:latin typeface="Cambria Math" panose="02040503050406030204" pitchFamily="18" charset="0"/>
                            </a:rPr>
                          </m:ctrlPr>
                        </m:dPr>
                        <m:e>
                          <m:r>
                            <a:rPr lang="en-US" altLang="zh-CN" sz="1600" b="0" i="1">
                              <a:solidFill>
                                <a:srgbClr val="FF0000"/>
                              </a:solidFill>
                              <a:latin typeface="Cambria Math" panose="02040503050406030204" pitchFamily="18" charset="0"/>
                            </a:rPr>
                            <m:t>𝑥</m:t>
                          </m:r>
                        </m:e>
                      </m:d>
                    </m:oMath>
                  </m:oMathPara>
                </a14:m>
                <a:endParaRPr lang="zh-CN" altLang="en-US" sz="1600" dirty="0">
                  <a:solidFill>
                    <a:srgbClr val="FF0000"/>
                  </a:solidFill>
                </a:endParaRPr>
              </a:p>
            </p:txBody>
          </p:sp>
        </mc:Choice>
        <mc:Fallback xmlns="">
          <p:sp>
            <p:nvSpPr>
              <p:cNvPr id="38" name="文本框 37">
                <a:extLst>
                  <a:ext uri="{FF2B5EF4-FFF2-40B4-BE49-F238E27FC236}">
                    <a16:creationId xmlns:a16="http://schemas.microsoft.com/office/drawing/2014/main" id="{609384D0-A712-B5CA-CBF6-135A2593A839}"/>
                  </a:ext>
                </a:extLst>
              </p:cNvPr>
              <p:cNvSpPr txBox="1">
                <a:spLocks noRot="1" noChangeAspect="1" noMove="1" noResize="1" noEditPoints="1" noAdjustHandles="1" noChangeArrowheads="1" noChangeShapeType="1" noTextEdit="1"/>
              </p:cNvSpPr>
              <p:nvPr/>
            </p:nvSpPr>
            <p:spPr>
              <a:xfrm>
                <a:off x="2622736" y="6252948"/>
                <a:ext cx="1119614" cy="338554"/>
              </a:xfrm>
              <a:prstGeom prst="rect">
                <a:avLst/>
              </a:prstGeom>
              <a:blipFill>
                <a:blip r:embed="rId12"/>
                <a:stretch>
                  <a:fillRect b="-7407"/>
                </a:stretch>
              </a:blipFill>
              <a:ln w="12700" cap="flat">
                <a:noFill/>
                <a:miter lim="400000"/>
              </a:ln>
              <a:effectLst/>
            </p:spPr>
            <p:txBody>
              <a:bodyPr/>
              <a:lstStyle/>
              <a:p>
                <a:r>
                  <a:rPr lang="zh-CN" altLang="en-US">
                    <a:noFill/>
                  </a:rPr>
                  <a:t> </a:t>
                </a:r>
              </a:p>
            </p:txBody>
          </p:sp>
        </mc:Fallback>
      </mc:AlternateContent>
      <p:cxnSp>
        <p:nvCxnSpPr>
          <p:cNvPr id="45" name="直线箭头连接符 44">
            <a:extLst>
              <a:ext uri="{FF2B5EF4-FFF2-40B4-BE49-F238E27FC236}">
                <a16:creationId xmlns:a16="http://schemas.microsoft.com/office/drawing/2014/main" id="{9E2FCC9C-2532-FCCE-2CEA-1029319FD4CC}"/>
              </a:ext>
            </a:extLst>
          </p:cNvPr>
          <p:cNvCxnSpPr>
            <a:cxnSpLocks/>
          </p:cNvCxnSpPr>
          <p:nvPr/>
        </p:nvCxnSpPr>
        <p:spPr>
          <a:xfrm>
            <a:off x="2980706" y="5989577"/>
            <a:ext cx="111951" cy="340911"/>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75039E41-47D6-2BB8-9D70-85181A9EAC40}"/>
                  </a:ext>
                </a:extLst>
              </p:cNvPr>
              <p:cNvSpPr txBox="1"/>
              <p:nvPr/>
            </p:nvSpPr>
            <p:spPr>
              <a:xfrm>
                <a:off x="7026618" y="2490013"/>
                <a:ext cx="1935672" cy="5164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14:m>
                  <m:oMath xmlns:m="http://schemas.openxmlformats.org/officeDocument/2006/math">
                    <m:nary>
                      <m:naryPr>
                        <m:ctrlPr>
                          <a:rPr lang="zh-CN" altLang="zh-CN" sz="2000" i="1">
                            <a:effectLst/>
                            <a:latin typeface="Cambria Math" panose="02040503050406030204" pitchFamily="18" charset="0"/>
                            <a:ea typeface="Cambria Math" panose="02040503050406030204" pitchFamily="18" charset="0"/>
                          </a:rPr>
                        </m:ctrlPr>
                      </m:naryPr>
                      <m:sub>
                        <m:r>
                          <a:rPr lang="en-US" altLang="zh-CN" sz="2000" i="1" kern="0">
                            <a:effectLst/>
                            <a:latin typeface="Cambria Math" panose="02040503050406030204" pitchFamily="18" charset="0"/>
                            <a:ea typeface="宋体" panose="02010600030101010101" pitchFamily="2" charset="-122"/>
                            <a:cs typeface="宋体" panose="02010600030101010101" pitchFamily="2" charset="-122"/>
                          </a:rPr>
                          <m:t>𝑎</m:t>
                        </m:r>
                      </m:sub>
                      <m:sup>
                        <m:r>
                          <a:rPr lang="en-US" altLang="zh-CN" sz="2000" i="1" kern="0">
                            <a:effectLst/>
                            <a:latin typeface="Cambria Math" panose="02040503050406030204" pitchFamily="18" charset="0"/>
                            <a:ea typeface="宋体" panose="02010600030101010101" pitchFamily="2" charset="-122"/>
                            <a:cs typeface="宋体" panose="02010600030101010101" pitchFamily="2" charset="-122"/>
                          </a:rPr>
                          <m:t>𝑏</m:t>
                        </m:r>
                      </m:sup>
                      <m:e>
                        <m:r>
                          <a:rPr lang="en-US" altLang="zh-CN" sz="2000" i="1" kern="0">
                            <a:effectLst/>
                            <a:latin typeface="Cambria Math" panose="02040503050406030204" pitchFamily="18" charset="0"/>
                            <a:ea typeface="宋体" panose="02010600030101010101" pitchFamily="2" charset="-122"/>
                            <a:cs typeface="宋体" panose="02010600030101010101" pitchFamily="2" charset="-122"/>
                          </a:rPr>
                          <m:t>𝑔</m:t>
                        </m:r>
                        <m:r>
                          <a:rPr lang="en-US" altLang="zh-CN" sz="2000" i="1" kern="0">
                            <a:effectLst/>
                            <a:latin typeface="Cambria Math" panose="02040503050406030204" pitchFamily="18" charset="0"/>
                            <a:ea typeface="宋体" panose="02010600030101010101" pitchFamily="2" charset="-122"/>
                            <a:cs typeface="宋体" panose="02010600030101010101" pitchFamily="2" charset="-122"/>
                          </a:rPr>
                          <m:t>(</m:t>
                        </m:r>
                        <m:r>
                          <a:rPr lang="en-US" altLang="zh-CN" sz="2000" i="1" kern="0">
                            <a:effectLst/>
                            <a:latin typeface="Cambria Math" panose="02040503050406030204" pitchFamily="18" charset="0"/>
                            <a:ea typeface="宋体" panose="02010600030101010101" pitchFamily="2" charset="-122"/>
                            <a:cs typeface="宋体" panose="02010600030101010101" pitchFamily="2" charset="-122"/>
                          </a:rPr>
                          <m:t>𝑥</m:t>
                        </m:r>
                        <m:r>
                          <a:rPr lang="en-US" altLang="zh-CN" sz="2000" i="1" kern="0">
                            <a:effectLst/>
                            <a:latin typeface="Cambria Math" panose="02040503050406030204" pitchFamily="18" charset="0"/>
                            <a:ea typeface="宋体" panose="02010600030101010101" pitchFamily="2" charset="-122"/>
                            <a:cs typeface="宋体" panose="02010600030101010101" pitchFamily="2" charset="-122"/>
                          </a:rPr>
                          <m:t>)</m:t>
                        </m:r>
                        <m:r>
                          <a:rPr lang="en-US" altLang="zh-CN" sz="2000" i="1" kern="0">
                            <a:effectLst/>
                            <a:latin typeface="Cambria Math" panose="02040503050406030204" pitchFamily="18" charset="0"/>
                            <a:ea typeface="宋体" panose="02010600030101010101" pitchFamily="2" charset="-122"/>
                            <a:cs typeface="宋体" panose="02010600030101010101" pitchFamily="2" charset="-122"/>
                          </a:rPr>
                          <m:t>𝑑𝑥</m:t>
                        </m:r>
                      </m:e>
                    </m:nary>
                    <m:r>
                      <a:rPr lang="en-US" altLang="zh-CN" sz="2000" i="1" kern="0">
                        <a:effectLst/>
                        <a:latin typeface="Cambria Math" panose="02040503050406030204" pitchFamily="18" charset="0"/>
                        <a:ea typeface="宋体" panose="02010600030101010101" pitchFamily="2" charset="-122"/>
                        <a:cs typeface="宋体" panose="02010600030101010101" pitchFamily="2" charset="-122"/>
                      </a:rPr>
                      <m:t>=1</m:t>
                    </m:r>
                  </m:oMath>
                </a14:m>
                <a:r>
                  <a:rPr lang="zh-CN" altLang="zh-CN" sz="2000" dirty="0">
                    <a:effectLst/>
                  </a:rPr>
                  <a:t> </a:t>
                </a:r>
                <a:endParaRPr lang="zh-CN" altLang="en-US" sz="2000" dirty="0"/>
              </a:p>
            </p:txBody>
          </p:sp>
        </mc:Choice>
        <mc:Fallback xmlns="">
          <p:sp>
            <p:nvSpPr>
              <p:cNvPr id="7" name="文本框 6">
                <a:extLst>
                  <a:ext uri="{FF2B5EF4-FFF2-40B4-BE49-F238E27FC236}">
                    <a16:creationId xmlns:a16="http://schemas.microsoft.com/office/drawing/2014/main" id="{75039E41-47D6-2BB8-9D70-85181A9EAC40}"/>
                  </a:ext>
                </a:extLst>
              </p:cNvPr>
              <p:cNvSpPr txBox="1">
                <a:spLocks noRot="1" noChangeAspect="1" noMove="1" noResize="1" noEditPoints="1" noAdjustHandles="1" noChangeArrowheads="1" noChangeShapeType="1" noTextEdit="1"/>
              </p:cNvSpPr>
              <p:nvPr/>
            </p:nvSpPr>
            <p:spPr>
              <a:xfrm>
                <a:off x="7026618" y="2490013"/>
                <a:ext cx="1935672" cy="516423"/>
              </a:xfrm>
              <a:prstGeom prst="rect">
                <a:avLst/>
              </a:prstGeom>
              <a:blipFill>
                <a:blip r:embed="rId13"/>
                <a:stretch>
                  <a:fillRect l="-24183" t="-102381" b="-166667"/>
                </a:stretch>
              </a:blipFill>
              <a:ln w="12700" cap="flat">
                <a:noFill/>
                <a:miter lim="400000"/>
              </a:ln>
              <a:effectLst/>
            </p:spPr>
            <p:txBody>
              <a:bodyPr/>
              <a:lstStyle/>
              <a:p>
                <a:r>
                  <a:rPr lang="zh-CN" altLang="en-US">
                    <a:noFill/>
                  </a:rPr>
                  <a:t> </a:t>
                </a:r>
              </a:p>
            </p:txBody>
          </p:sp>
        </mc:Fallback>
      </mc:AlternateContent>
    </p:spTree>
    <p:extLst>
      <p:ext uri="{BB962C8B-B14F-4D97-AF65-F5344CB8AC3E}">
        <p14:creationId xmlns:p14="http://schemas.microsoft.com/office/powerpoint/2010/main" val="2078225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 Box 2">
                <a:extLst>
                  <a:ext uri="{FF2B5EF4-FFF2-40B4-BE49-F238E27FC236}">
                    <a16:creationId xmlns:a16="http://schemas.microsoft.com/office/drawing/2014/main" id="{8CDFDDEC-49CA-CB45-AE66-D151ED862F55}"/>
                  </a:ext>
                </a:extLst>
              </p:cNvPr>
              <p:cNvSpPr txBox="1">
                <a:spLocks noChangeArrowheads="1"/>
              </p:cNvSpPr>
              <p:nvPr/>
            </p:nvSpPr>
            <p:spPr bwMode="auto">
              <a:xfrm>
                <a:off x="922387" y="1563567"/>
                <a:ext cx="6594692" cy="83099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285750" indent="-285750" hangingPunct="1">
                  <a:spcBef>
                    <a:spcPct val="50000"/>
                  </a:spcBef>
                  <a:buFont typeface="Wingdings" pitchFamily="2" charset="2"/>
                  <a:buChar char="ü"/>
                </a:pPr>
                <a:r>
                  <a:rPr lang="zh-CN" altLang="en-US" sz="2400" b="0" dirty="0">
                    <a:solidFill>
                      <a:srgbClr val="1C1C1C"/>
                    </a:solidFill>
                    <a:latin typeface="Songti SC" panose="02010600040101010101" pitchFamily="2" charset="-122"/>
                    <a:ea typeface="Songti SC" panose="02010600040101010101" pitchFamily="2" charset="-122"/>
                    <a:cs typeface="Times New Roman" panose="02020603050405020304" pitchFamily="18" charset="0"/>
                  </a:rPr>
                  <a:t>以上重要性抽样积分中，可以直接抽取满足偏倚函数</a:t>
                </a:r>
                <a14:m>
                  <m:oMath xmlns:m="http://schemas.openxmlformats.org/officeDocument/2006/math">
                    <m:r>
                      <a:rPr lang="en-US" altLang="zh-CN" sz="2400" b="1" i="1" smtClean="0">
                        <a:solidFill>
                          <a:srgbClr val="001D31"/>
                        </a:solidFill>
                        <a:latin typeface="Cambria Math" panose="02040503050406030204" pitchFamily="18" charset="0"/>
                      </a:rPr>
                      <m:t>𝒈</m:t>
                    </m:r>
                    <m:r>
                      <a:rPr lang="en-US" altLang="zh-CN" sz="2400" b="1" i="1" smtClean="0">
                        <a:solidFill>
                          <a:srgbClr val="001D31"/>
                        </a:solidFill>
                        <a:latin typeface="Cambria Math" panose="02040503050406030204" pitchFamily="18" charset="0"/>
                      </a:rPr>
                      <m:t>(</m:t>
                    </m:r>
                    <m:r>
                      <a:rPr lang="en-US" altLang="zh-CN" sz="2400" b="1" i="1" smtClean="0">
                        <a:solidFill>
                          <a:srgbClr val="001D31"/>
                        </a:solidFill>
                        <a:latin typeface="Cambria Math" panose="02040503050406030204" pitchFamily="18" charset="0"/>
                      </a:rPr>
                      <m:t>𝒙</m:t>
                    </m:r>
                    <m:r>
                      <a:rPr lang="en-US" altLang="zh-CN" sz="2400" b="1" i="1" smtClean="0">
                        <a:solidFill>
                          <a:srgbClr val="001D31"/>
                        </a:solidFill>
                        <a:latin typeface="Cambria Math" panose="02040503050406030204" pitchFamily="18" charset="0"/>
                      </a:rPr>
                      <m:t>)</m:t>
                    </m:r>
                  </m:oMath>
                </a14:m>
                <a:r>
                  <a:rPr lang="zh-CN" altLang="en-US" sz="2400" b="0" dirty="0">
                    <a:solidFill>
                      <a:srgbClr val="1C1C1C"/>
                    </a:solidFill>
                    <a:latin typeface="Songti SC" panose="02010600040101010101" pitchFamily="2" charset="-122"/>
                    <a:ea typeface="Songti SC" panose="02010600040101010101" pitchFamily="2" charset="-122"/>
                    <a:cs typeface="Times New Roman" panose="02020603050405020304" pitchFamily="18" charset="0"/>
                  </a:rPr>
                  <a:t>的随机数序列，进而求的积分值。</a:t>
                </a:r>
              </a:p>
            </p:txBody>
          </p:sp>
        </mc:Choice>
        <mc:Fallback xmlns="">
          <p:sp>
            <p:nvSpPr>
              <p:cNvPr id="7" name="Text Box 2">
                <a:extLst>
                  <a:ext uri="{FF2B5EF4-FFF2-40B4-BE49-F238E27FC236}">
                    <a16:creationId xmlns:a16="http://schemas.microsoft.com/office/drawing/2014/main" id="{8CDFDDEC-49CA-CB45-AE66-D151ED862F55}"/>
                  </a:ext>
                </a:extLst>
              </p:cNvPr>
              <p:cNvSpPr txBox="1">
                <a:spLocks noRot="1" noChangeAspect="1" noMove="1" noResize="1" noEditPoints="1" noAdjustHandles="1" noChangeArrowheads="1" noChangeShapeType="1" noTextEdit="1"/>
              </p:cNvSpPr>
              <p:nvPr/>
            </p:nvSpPr>
            <p:spPr bwMode="auto">
              <a:xfrm>
                <a:off x="922387" y="1563567"/>
                <a:ext cx="6594692" cy="830997"/>
              </a:xfrm>
              <a:prstGeom prst="rect">
                <a:avLst/>
              </a:prstGeom>
              <a:blipFill>
                <a:blip r:embed="rId2"/>
                <a:stretch>
                  <a:fillRect l="-1154" t="-4478" r="-1538" b="-1641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8" name="Text Box 2">
            <a:extLst>
              <a:ext uri="{FF2B5EF4-FFF2-40B4-BE49-F238E27FC236}">
                <a16:creationId xmlns:a16="http://schemas.microsoft.com/office/drawing/2014/main" id="{032AEF9B-1329-CF45-8484-486B4B589E7A}"/>
              </a:ext>
            </a:extLst>
          </p:cNvPr>
          <p:cNvSpPr txBox="1">
            <a:spLocks noChangeArrowheads="1"/>
          </p:cNvSpPr>
          <p:nvPr/>
        </p:nvSpPr>
        <p:spPr bwMode="auto">
          <a:xfrm>
            <a:off x="922386" y="2726315"/>
            <a:ext cx="684315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285750" indent="-285750" hangingPunct="1">
              <a:spcBef>
                <a:spcPct val="50000"/>
              </a:spcBef>
              <a:buFont typeface="Wingdings" pitchFamily="2" charset="2"/>
              <a:buChar char="ü"/>
            </a:pPr>
            <a:r>
              <a:rPr lang="zh-CN" altLang="en-US" sz="2400" b="0" dirty="0">
                <a:solidFill>
                  <a:srgbClr val="1C1C1C"/>
                </a:solidFill>
                <a:latin typeface="Songti SC" panose="02010600040101010101" pitchFamily="2" charset="-122"/>
                <a:ea typeface="Songti SC" panose="02010600040101010101" pitchFamily="2" charset="-122"/>
                <a:cs typeface="Times New Roman" panose="02020603050405020304" pitchFamily="18" charset="0"/>
              </a:rPr>
              <a:t>实际应用中，随机变量取值往往比较复杂</a:t>
            </a:r>
            <a:r>
              <a:rPr lang="en-US" altLang="zh-CN" sz="2400" b="0" dirty="0">
                <a:solidFill>
                  <a:srgbClr val="1C1C1C"/>
                </a:solidFill>
                <a:latin typeface="Songti SC" panose="02010600040101010101" pitchFamily="2" charset="-122"/>
                <a:ea typeface="Songti SC" panose="02010600040101010101" pitchFamily="2" charset="-122"/>
                <a:cs typeface="Times New Roman" panose="02020603050405020304" pitchFamily="18" charset="0"/>
              </a:rPr>
              <a:t>,</a:t>
            </a:r>
            <a:r>
              <a:rPr lang="zh-CN" altLang="en-US" sz="2400" b="0" dirty="0">
                <a:solidFill>
                  <a:srgbClr val="1C1C1C"/>
                </a:solidFill>
                <a:latin typeface="Songti SC" panose="02010600040101010101" pitchFamily="2" charset="-122"/>
                <a:ea typeface="Songti SC" panose="02010600040101010101" pitchFamily="2" charset="-122"/>
                <a:cs typeface="Times New Roman" panose="02020603050405020304" pitchFamily="18" charset="0"/>
              </a:rPr>
              <a:t> 很难直接按给定分布抽取。</a:t>
            </a:r>
          </a:p>
        </p:txBody>
      </p:sp>
      <p:sp>
        <p:nvSpPr>
          <p:cNvPr id="3" name="矩形 2">
            <a:extLst>
              <a:ext uri="{FF2B5EF4-FFF2-40B4-BE49-F238E27FC236}">
                <a16:creationId xmlns:a16="http://schemas.microsoft.com/office/drawing/2014/main" id="{0D8A2EC2-1BBE-314C-8988-DC422C965D00}"/>
              </a:ext>
            </a:extLst>
          </p:cNvPr>
          <p:cNvSpPr/>
          <p:nvPr/>
        </p:nvSpPr>
        <p:spPr>
          <a:xfrm>
            <a:off x="922387" y="3889063"/>
            <a:ext cx="6962830" cy="1200329"/>
          </a:xfrm>
          <a:prstGeom prst="rect">
            <a:avLst/>
          </a:prstGeom>
        </p:spPr>
        <p:txBody>
          <a:bodyPr wrap="square">
            <a:spAutoFit/>
          </a:bodyPr>
          <a:lstStyle/>
          <a:p>
            <a:pPr marL="285750" indent="-285750">
              <a:buFont typeface="Wingdings" pitchFamily="2" charset="2"/>
              <a:buChar char="ü"/>
            </a:pPr>
            <a:r>
              <a:rPr lang="en-US" altLang="zh-CN" sz="2400" dirty="0">
                <a:solidFill>
                  <a:srgbClr val="1C1C1C"/>
                </a:solidFill>
                <a:latin typeface="Songti SC" panose="02010600040101010101" pitchFamily="2" charset="-122"/>
                <a:ea typeface="Songti SC" panose="02010600040101010101" pitchFamily="2" charset="-122"/>
                <a:cs typeface="Times New Roman" panose="02020603050405020304" pitchFamily="18" charset="0"/>
              </a:rPr>
              <a:t>Metropolis</a:t>
            </a:r>
            <a:r>
              <a:rPr lang="zh-CN" altLang="en-US" sz="2400" dirty="0">
                <a:solidFill>
                  <a:srgbClr val="1C1C1C"/>
                </a:solidFill>
                <a:latin typeface="Songti SC" panose="02010600040101010101" pitchFamily="2" charset="-122"/>
                <a:ea typeface="Songti SC" panose="02010600040101010101" pitchFamily="2" charset="-122"/>
                <a:cs typeface="Times New Roman" panose="02020603050405020304" pitchFamily="18" charset="0"/>
              </a:rPr>
              <a:t>方法</a:t>
            </a:r>
            <a:r>
              <a:rPr lang="zh-CN" altLang="en-US" sz="2400" b="0" dirty="0">
                <a:solidFill>
                  <a:srgbClr val="1C1C1C"/>
                </a:solidFill>
                <a:latin typeface="Songti SC" panose="02010600040101010101" pitchFamily="2" charset="-122"/>
                <a:ea typeface="Songti SC" panose="02010600040101010101" pitchFamily="2" charset="-122"/>
                <a:cs typeface="Times New Roman" panose="02020603050405020304" pitchFamily="18" charset="0"/>
              </a:rPr>
              <a:t>通过适当选择不同状态之间的跃迁几率，实现在随机变量取值空间的随机游走，获得满足给定分布的采样。</a:t>
            </a:r>
            <a:endParaRPr lang="zh-CN" altLang="en-US" sz="2400" b="0" dirty="0"/>
          </a:p>
        </p:txBody>
      </p:sp>
      <p:pic>
        <p:nvPicPr>
          <p:cNvPr id="2" name="Picture 2">
            <a:extLst>
              <a:ext uri="{FF2B5EF4-FFF2-40B4-BE49-F238E27FC236}">
                <a16:creationId xmlns:a16="http://schemas.microsoft.com/office/drawing/2014/main" id="{9617761C-72A5-E1F3-F875-8372B16CDB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450" y="0"/>
            <a:ext cx="2031550" cy="904674"/>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395AD864-AB85-81AF-5C72-587A1242201E}"/>
              </a:ext>
            </a:extLst>
          </p:cNvPr>
          <p:cNvSpPr txBox="1"/>
          <p:nvPr/>
        </p:nvSpPr>
        <p:spPr>
          <a:xfrm>
            <a:off x="572777" y="452337"/>
            <a:ext cx="6843155"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Bef>
                <a:spcPts val="2400"/>
              </a:spcBef>
              <a:defRPr b="1">
                <a:latin typeface="+mj-lt"/>
                <a:ea typeface="+mj-ea"/>
                <a:cs typeface="+mj-cs"/>
                <a:sym typeface="Times New Roman"/>
              </a:defRPr>
            </a:pPr>
            <a:r>
              <a:rPr lang="zh-CN" altLang="en-US" sz="3600" dirty="0">
                <a:solidFill>
                  <a:srgbClr val="001D31"/>
                </a:solidFill>
                <a:latin typeface="Times" pitchFamily="2" charset="0"/>
                <a:ea typeface="SimHei" panose="02010609060101010101" pitchFamily="49" charset="-122"/>
                <a:cs typeface="+mj-cs"/>
              </a:rPr>
              <a:t>Metropolis算法与二维Ising模型</a:t>
            </a:r>
          </a:p>
        </p:txBody>
      </p:sp>
      <p:pic>
        <p:nvPicPr>
          <p:cNvPr id="6" name="图片 5">
            <a:extLst>
              <a:ext uri="{FF2B5EF4-FFF2-40B4-BE49-F238E27FC236}">
                <a16:creationId xmlns:a16="http://schemas.microsoft.com/office/drawing/2014/main" id="{8EAA546E-9570-8359-08EC-CD1F486164E8}"/>
              </a:ext>
            </a:extLst>
          </p:cNvPr>
          <p:cNvPicPr>
            <a:picLocks noChangeAspect="1"/>
          </p:cNvPicPr>
          <p:nvPr/>
        </p:nvPicPr>
        <p:blipFill>
          <a:blip r:embed="rId4"/>
          <a:stretch>
            <a:fillRect/>
          </a:stretch>
        </p:blipFill>
        <p:spPr>
          <a:xfrm>
            <a:off x="8431707" y="830850"/>
            <a:ext cx="2744518" cy="2726462"/>
          </a:xfrm>
          <a:prstGeom prst="rect">
            <a:avLst/>
          </a:prstGeom>
        </p:spPr>
      </p:pic>
      <p:sp>
        <p:nvSpPr>
          <p:cNvPr id="9" name="Text Box 6">
            <a:extLst>
              <a:ext uri="{FF2B5EF4-FFF2-40B4-BE49-F238E27FC236}">
                <a16:creationId xmlns:a16="http://schemas.microsoft.com/office/drawing/2014/main" id="{13F1811E-EFF1-9B81-E3EE-2B8C298940E6}"/>
              </a:ext>
            </a:extLst>
          </p:cNvPr>
          <p:cNvSpPr txBox="1">
            <a:spLocks noChangeArrowheads="1"/>
          </p:cNvSpPr>
          <p:nvPr/>
        </p:nvSpPr>
        <p:spPr bwMode="auto">
          <a:xfrm>
            <a:off x="8324894" y="3716686"/>
            <a:ext cx="26281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lang="zh-CN" altLang="en-US" sz="2000" dirty="0">
                <a:solidFill>
                  <a:srgbClr val="1C1C1C"/>
                </a:solidFill>
                <a:latin typeface="Times New Roman" panose="02020603050405020304" pitchFamily="18" charset="0"/>
              </a:rPr>
              <a:t>体系的哈密顿量为</a:t>
            </a:r>
            <a:r>
              <a:rPr lang="en-US" altLang="zh-CN" sz="2000" dirty="0">
                <a:solidFill>
                  <a:srgbClr val="1C1C1C"/>
                </a:solidFill>
                <a:latin typeface="Times New Roman" panose="02020603050405020304" pitchFamily="18" charset="0"/>
              </a:rPr>
              <a:t>:</a:t>
            </a: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93D35A4E-E62C-5C3D-DD36-C657644B4606}"/>
                  </a:ext>
                </a:extLst>
              </p:cNvPr>
              <p:cNvSpPr/>
              <p:nvPr/>
            </p:nvSpPr>
            <p:spPr>
              <a:xfrm>
                <a:off x="8324894" y="4202346"/>
                <a:ext cx="3664465" cy="7176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b="0" i="1">
                          <a:solidFill>
                            <a:srgbClr val="001D31"/>
                          </a:solidFill>
                          <a:latin typeface="Cambria Math" panose="02040503050406030204" pitchFamily="18" charset="0"/>
                          <a:ea typeface="Cambria Math" panose="02040503050406030204" pitchFamily="18" charset="0"/>
                        </a:rPr>
                        <m:t>𝐻</m:t>
                      </m:r>
                      <m:r>
                        <a:rPr lang="en-US" altLang="zh-CN" sz="1600" b="0" i="1">
                          <a:solidFill>
                            <a:srgbClr val="001D31"/>
                          </a:solidFill>
                          <a:latin typeface="Cambria Math" panose="02040503050406030204" pitchFamily="18" charset="0"/>
                          <a:ea typeface="Cambria Math" panose="02040503050406030204" pitchFamily="18" charset="0"/>
                        </a:rPr>
                        <m:t>=−</m:t>
                      </m:r>
                      <m:r>
                        <a:rPr lang="en-US" altLang="zh-CN" sz="1600" b="0" i="1">
                          <a:solidFill>
                            <a:srgbClr val="001D31"/>
                          </a:solidFill>
                          <a:latin typeface="Cambria Math" panose="02040503050406030204" pitchFamily="18" charset="0"/>
                          <a:ea typeface="Cambria Math" panose="02040503050406030204" pitchFamily="18" charset="0"/>
                        </a:rPr>
                        <m:t>𝐽</m:t>
                      </m:r>
                      <m:nary>
                        <m:naryPr>
                          <m:chr m:val="∑"/>
                          <m:supHide m:val="on"/>
                          <m:ctrlPr>
                            <a:rPr lang="en-US" altLang="zh-CN" sz="1600" b="0" i="1">
                              <a:solidFill>
                                <a:srgbClr val="001D31"/>
                              </a:solidFill>
                              <a:latin typeface="Cambria Math" panose="02040503050406030204" pitchFamily="18" charset="0"/>
                              <a:ea typeface="Cambria Math" panose="02040503050406030204" pitchFamily="18" charset="0"/>
                            </a:rPr>
                          </m:ctrlPr>
                        </m:naryPr>
                        <m:sub>
                          <m:r>
                            <m:rPr>
                              <m:brk m:alnAt="7"/>
                            </m:rPr>
                            <a:rPr lang="en-US" altLang="zh-CN" sz="1600" b="0" i="1">
                              <a:solidFill>
                                <a:srgbClr val="001D31"/>
                              </a:solidFill>
                              <a:latin typeface="Cambria Math" panose="02040503050406030204" pitchFamily="18" charset="0"/>
                              <a:ea typeface="Cambria Math" panose="02040503050406030204" pitchFamily="18" charset="0"/>
                            </a:rPr>
                            <m:t>𝑖</m:t>
                          </m:r>
                          <m:r>
                            <a:rPr lang="en-US" altLang="zh-CN" sz="1600" b="0" i="1">
                              <a:solidFill>
                                <a:srgbClr val="001D31"/>
                              </a:solidFill>
                              <a:latin typeface="Cambria Math" panose="02040503050406030204" pitchFamily="18" charset="0"/>
                              <a:ea typeface="Cambria Math" panose="02040503050406030204" pitchFamily="18" charset="0"/>
                            </a:rPr>
                            <m:t>,</m:t>
                          </m:r>
                          <m:r>
                            <a:rPr lang="en-US" altLang="zh-CN" sz="1600" b="0" i="1">
                              <a:solidFill>
                                <a:srgbClr val="001D31"/>
                              </a:solidFill>
                              <a:latin typeface="Cambria Math" panose="02040503050406030204" pitchFamily="18" charset="0"/>
                              <a:ea typeface="Cambria Math" panose="02040503050406030204" pitchFamily="18" charset="0"/>
                            </a:rPr>
                            <m:t>𝑗</m:t>
                          </m:r>
                        </m:sub>
                        <m:sup/>
                        <m:e>
                          <m:sSub>
                            <m:sSubPr>
                              <m:ctrlPr>
                                <a:rPr lang="en-US" altLang="zh-CN" sz="1600" i="1">
                                  <a:solidFill>
                                    <a:srgbClr val="001D31"/>
                                  </a:solidFill>
                                  <a:latin typeface="Cambria Math" panose="02040503050406030204" pitchFamily="18" charset="0"/>
                                  <a:ea typeface="Cambria Math" panose="02040503050406030204" pitchFamily="18" charset="0"/>
                                </a:rPr>
                              </m:ctrlPr>
                            </m:sSubPr>
                            <m:e>
                              <m:r>
                                <a:rPr lang="en-US" altLang="zh-CN" sz="1600" i="1">
                                  <a:solidFill>
                                    <a:srgbClr val="001D31"/>
                                  </a:solidFill>
                                  <a:latin typeface="Cambria Math" panose="02040503050406030204" pitchFamily="18" charset="0"/>
                                  <a:ea typeface="Cambria Math" panose="02040503050406030204" pitchFamily="18" charset="0"/>
                                </a:rPr>
                                <m:t>𝑺</m:t>
                              </m:r>
                            </m:e>
                            <m:sub>
                              <m:r>
                                <a:rPr lang="en-US" altLang="zh-CN" sz="1600" i="1">
                                  <a:solidFill>
                                    <a:srgbClr val="001D31"/>
                                  </a:solidFill>
                                  <a:latin typeface="Cambria Math" panose="02040503050406030204" pitchFamily="18" charset="0"/>
                                  <a:ea typeface="Cambria Math" panose="02040503050406030204" pitchFamily="18" charset="0"/>
                                </a:rPr>
                                <m:t>𝒊</m:t>
                              </m:r>
                            </m:sub>
                          </m:sSub>
                          <m:r>
                            <a:rPr lang="en-US" altLang="zh-CN" sz="1600" i="1">
                              <a:solidFill>
                                <a:srgbClr val="001D31"/>
                              </a:solidFill>
                              <a:latin typeface="Cambria Math" panose="02040503050406030204" pitchFamily="18" charset="0"/>
                              <a:ea typeface="Cambria Math" panose="02040503050406030204" pitchFamily="18" charset="0"/>
                            </a:rPr>
                            <m:t>∙</m:t>
                          </m:r>
                          <m:sSub>
                            <m:sSubPr>
                              <m:ctrlPr>
                                <a:rPr lang="en-US" altLang="zh-CN" sz="1600" i="1">
                                  <a:solidFill>
                                    <a:srgbClr val="001D31"/>
                                  </a:solidFill>
                                  <a:latin typeface="Cambria Math" panose="02040503050406030204" pitchFamily="18" charset="0"/>
                                  <a:ea typeface="Cambria Math" panose="02040503050406030204" pitchFamily="18" charset="0"/>
                                </a:rPr>
                              </m:ctrlPr>
                            </m:sSubPr>
                            <m:e>
                              <m:r>
                                <a:rPr lang="en-US" altLang="zh-CN" sz="1600" i="1">
                                  <a:solidFill>
                                    <a:srgbClr val="001D31"/>
                                  </a:solidFill>
                                  <a:latin typeface="Cambria Math" panose="02040503050406030204" pitchFamily="18" charset="0"/>
                                  <a:ea typeface="Cambria Math" panose="02040503050406030204" pitchFamily="18" charset="0"/>
                                </a:rPr>
                                <m:t>𝑺</m:t>
                              </m:r>
                            </m:e>
                            <m:sub>
                              <m:r>
                                <a:rPr lang="en-US" altLang="zh-CN" sz="1600" i="1">
                                  <a:solidFill>
                                    <a:srgbClr val="001D31"/>
                                  </a:solidFill>
                                  <a:latin typeface="Cambria Math" panose="02040503050406030204" pitchFamily="18" charset="0"/>
                                  <a:ea typeface="Cambria Math" panose="02040503050406030204" pitchFamily="18" charset="0"/>
                                </a:rPr>
                                <m:t>𝒋</m:t>
                              </m:r>
                            </m:sub>
                          </m:sSub>
                        </m:e>
                      </m:nary>
                      <m:r>
                        <a:rPr lang="en-US" altLang="zh-CN" sz="1600" b="0" i="1">
                          <a:solidFill>
                            <a:srgbClr val="001D31"/>
                          </a:solidFill>
                          <a:latin typeface="Cambria Math" panose="02040503050406030204" pitchFamily="18" charset="0"/>
                          <a:ea typeface="Cambria Math" panose="02040503050406030204" pitchFamily="18" charset="0"/>
                        </a:rPr>
                        <m:t>=−</m:t>
                      </m:r>
                      <m:r>
                        <a:rPr lang="en-US" altLang="zh-CN" sz="1600" b="0" i="1">
                          <a:solidFill>
                            <a:srgbClr val="001D31"/>
                          </a:solidFill>
                          <a:latin typeface="Cambria Math" panose="02040503050406030204" pitchFamily="18" charset="0"/>
                          <a:ea typeface="Cambria Math" panose="02040503050406030204" pitchFamily="18" charset="0"/>
                        </a:rPr>
                        <m:t>𝐽</m:t>
                      </m:r>
                      <m:nary>
                        <m:naryPr>
                          <m:chr m:val="∑"/>
                          <m:supHide m:val="on"/>
                          <m:ctrlPr>
                            <a:rPr lang="en-US" altLang="zh-CN" sz="1600" b="0" i="1">
                              <a:solidFill>
                                <a:srgbClr val="001D31"/>
                              </a:solidFill>
                              <a:latin typeface="Cambria Math" panose="02040503050406030204" pitchFamily="18" charset="0"/>
                              <a:ea typeface="Cambria Math" panose="02040503050406030204" pitchFamily="18" charset="0"/>
                            </a:rPr>
                          </m:ctrlPr>
                        </m:naryPr>
                        <m:sub>
                          <m:r>
                            <m:rPr>
                              <m:brk m:alnAt="7"/>
                            </m:rPr>
                            <a:rPr lang="en-US" altLang="zh-CN" sz="1600" b="0" i="1">
                              <a:solidFill>
                                <a:srgbClr val="001D31"/>
                              </a:solidFill>
                              <a:latin typeface="Cambria Math" panose="02040503050406030204" pitchFamily="18" charset="0"/>
                              <a:ea typeface="Cambria Math" panose="02040503050406030204" pitchFamily="18" charset="0"/>
                            </a:rPr>
                            <m:t>𝑖</m:t>
                          </m:r>
                          <m:r>
                            <a:rPr lang="en-US" altLang="zh-CN" sz="1600" b="0" i="1">
                              <a:solidFill>
                                <a:srgbClr val="001D31"/>
                              </a:solidFill>
                              <a:latin typeface="Cambria Math" panose="02040503050406030204" pitchFamily="18" charset="0"/>
                              <a:ea typeface="Cambria Math" panose="02040503050406030204" pitchFamily="18" charset="0"/>
                            </a:rPr>
                            <m:t>,</m:t>
                          </m:r>
                          <m:r>
                            <a:rPr lang="en-US" altLang="zh-CN" sz="1600" b="0" i="1">
                              <a:solidFill>
                                <a:srgbClr val="001D31"/>
                              </a:solidFill>
                              <a:latin typeface="Cambria Math" panose="02040503050406030204" pitchFamily="18" charset="0"/>
                              <a:ea typeface="Cambria Math" panose="02040503050406030204" pitchFamily="18" charset="0"/>
                            </a:rPr>
                            <m:t>𝑗</m:t>
                          </m:r>
                        </m:sub>
                        <m:sup/>
                        <m:e>
                          <m:r>
                            <m:rPr>
                              <m:sty m:val="p"/>
                            </m:rPr>
                            <a:rPr lang="en-US" altLang="zh-CN" sz="1600" b="0">
                              <a:solidFill>
                                <a:srgbClr val="001D31"/>
                              </a:solidFill>
                              <a:latin typeface="Cambria Math" panose="02040503050406030204" pitchFamily="18" charset="0"/>
                              <a:ea typeface="Cambria Math" panose="02040503050406030204" pitchFamily="18" charset="0"/>
                            </a:rPr>
                            <m:t>cos</m:t>
                          </m:r>
                          <m:r>
                            <a:rPr lang="en-US" altLang="zh-CN" sz="1600" b="0" i="1">
                              <a:solidFill>
                                <a:srgbClr val="001D31"/>
                              </a:solidFill>
                              <a:latin typeface="Cambria Math" panose="02040503050406030204" pitchFamily="18" charset="0"/>
                              <a:ea typeface="Cambria Math" panose="02040503050406030204" pitchFamily="18" charset="0"/>
                            </a:rPr>
                            <m:t>⁡(</m:t>
                          </m:r>
                          <m:sSub>
                            <m:sSubPr>
                              <m:ctrlPr>
                                <a:rPr lang="en-US" altLang="zh-CN" sz="1600" b="0" i="1">
                                  <a:solidFill>
                                    <a:srgbClr val="001D31"/>
                                  </a:solidFill>
                                  <a:latin typeface="Cambria Math" panose="02040503050406030204" pitchFamily="18" charset="0"/>
                                  <a:ea typeface="Cambria Math" panose="02040503050406030204" pitchFamily="18" charset="0"/>
                                </a:rPr>
                              </m:ctrlPr>
                            </m:sSubPr>
                            <m:e>
                              <m:r>
                                <a:rPr lang="en-US" altLang="zh-CN" sz="1600" b="0" i="1">
                                  <a:solidFill>
                                    <a:srgbClr val="001D31"/>
                                  </a:solidFill>
                                  <a:latin typeface="Cambria Math" panose="02040503050406030204" pitchFamily="18" charset="0"/>
                                  <a:ea typeface="Cambria Math" panose="02040503050406030204" pitchFamily="18" charset="0"/>
                                </a:rPr>
                                <m:t>𝜃</m:t>
                              </m:r>
                            </m:e>
                            <m:sub>
                              <m:r>
                                <a:rPr lang="en-US" altLang="zh-CN" sz="1600" b="0" i="1">
                                  <a:solidFill>
                                    <a:srgbClr val="001D31"/>
                                  </a:solidFill>
                                  <a:latin typeface="Cambria Math" panose="02040503050406030204" pitchFamily="18" charset="0"/>
                                  <a:ea typeface="Cambria Math" panose="02040503050406030204" pitchFamily="18" charset="0"/>
                                </a:rPr>
                                <m:t>𝑖</m:t>
                              </m:r>
                            </m:sub>
                          </m:sSub>
                          <m:r>
                            <a:rPr lang="en-US" altLang="zh-CN" sz="1600" b="0" i="1">
                              <a:solidFill>
                                <a:srgbClr val="001D31"/>
                              </a:solidFill>
                              <a:latin typeface="Cambria Math" panose="02040503050406030204" pitchFamily="18" charset="0"/>
                              <a:ea typeface="Cambria Math" panose="02040503050406030204" pitchFamily="18" charset="0"/>
                            </a:rPr>
                            <m:t>−</m:t>
                          </m:r>
                          <m:sSub>
                            <m:sSubPr>
                              <m:ctrlPr>
                                <a:rPr lang="en-US" altLang="zh-CN" sz="1600" b="0" i="1">
                                  <a:solidFill>
                                    <a:srgbClr val="001D31"/>
                                  </a:solidFill>
                                  <a:latin typeface="Cambria Math" panose="02040503050406030204" pitchFamily="18" charset="0"/>
                                  <a:ea typeface="Cambria Math" panose="02040503050406030204" pitchFamily="18" charset="0"/>
                                </a:rPr>
                              </m:ctrlPr>
                            </m:sSubPr>
                            <m:e>
                              <m:r>
                                <a:rPr lang="en-US" altLang="zh-CN" sz="1600" b="0" i="1">
                                  <a:solidFill>
                                    <a:srgbClr val="001D31"/>
                                  </a:solidFill>
                                  <a:latin typeface="Cambria Math" panose="02040503050406030204" pitchFamily="18" charset="0"/>
                                  <a:ea typeface="Cambria Math" panose="02040503050406030204" pitchFamily="18" charset="0"/>
                                </a:rPr>
                                <m:t>𝜃</m:t>
                              </m:r>
                            </m:e>
                            <m:sub>
                              <m:r>
                                <a:rPr lang="en-US" altLang="zh-CN" sz="1600" b="0" i="1">
                                  <a:solidFill>
                                    <a:srgbClr val="001D31"/>
                                  </a:solidFill>
                                  <a:latin typeface="Cambria Math" panose="02040503050406030204" pitchFamily="18" charset="0"/>
                                  <a:ea typeface="Cambria Math" panose="02040503050406030204" pitchFamily="18" charset="0"/>
                                </a:rPr>
                                <m:t>𝑗</m:t>
                              </m:r>
                            </m:sub>
                          </m:sSub>
                          <m:r>
                            <a:rPr lang="en-US" altLang="zh-CN" sz="1600" b="0" i="1">
                              <a:solidFill>
                                <a:srgbClr val="001D31"/>
                              </a:solidFill>
                              <a:latin typeface="Cambria Math" panose="02040503050406030204" pitchFamily="18" charset="0"/>
                              <a:ea typeface="Cambria Math" panose="02040503050406030204" pitchFamily="18" charset="0"/>
                            </a:rPr>
                            <m:t>)</m:t>
                          </m:r>
                        </m:e>
                      </m:nary>
                    </m:oMath>
                  </m:oMathPara>
                </a14:m>
                <a:endParaRPr lang="zh-CN" altLang="en-US" sz="1600" dirty="0"/>
              </a:p>
            </p:txBody>
          </p:sp>
        </mc:Choice>
        <mc:Fallback xmlns="">
          <p:sp>
            <p:nvSpPr>
              <p:cNvPr id="10" name="矩形 9">
                <a:extLst>
                  <a:ext uri="{FF2B5EF4-FFF2-40B4-BE49-F238E27FC236}">
                    <a16:creationId xmlns:a16="http://schemas.microsoft.com/office/drawing/2014/main" id="{93D35A4E-E62C-5C3D-DD36-C657644B4606}"/>
                  </a:ext>
                </a:extLst>
              </p:cNvPr>
              <p:cNvSpPr>
                <a:spLocks noRot="1" noChangeAspect="1" noMove="1" noResize="1" noEditPoints="1" noAdjustHandles="1" noChangeArrowheads="1" noChangeShapeType="1" noTextEdit="1"/>
              </p:cNvSpPr>
              <p:nvPr/>
            </p:nvSpPr>
            <p:spPr>
              <a:xfrm>
                <a:off x="8324894" y="4202346"/>
                <a:ext cx="3664465" cy="717697"/>
              </a:xfrm>
              <a:prstGeom prst="rect">
                <a:avLst/>
              </a:prstGeom>
              <a:blipFill>
                <a:blip r:embed="rId5"/>
                <a:stretch>
                  <a:fillRect t="-115517" b="-1603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0B1801C5-C4BA-3FD6-EF17-399D10DF6EAE}"/>
                  </a:ext>
                </a:extLst>
              </p:cNvPr>
              <p:cNvSpPr/>
              <p:nvPr/>
            </p:nvSpPr>
            <p:spPr>
              <a:xfrm>
                <a:off x="8348644" y="4949874"/>
                <a:ext cx="2708818" cy="439736"/>
              </a:xfrm>
              <a:prstGeom prst="rect">
                <a:avLst/>
              </a:prstGeom>
              <a:ln>
                <a:solidFill>
                  <a:srgbClr val="FF0000"/>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rgbClr val="001D31"/>
                          </a:solidFill>
                          <a:latin typeface="Cambria Math" panose="02040503050406030204" pitchFamily="18" charset="0"/>
                          <a:ea typeface="Cambria Math" panose="02040503050406030204" pitchFamily="18" charset="0"/>
                        </a:rPr>
                        <m:t>𝑃</m:t>
                      </m:r>
                      <m:d>
                        <m:dPr>
                          <m:ctrlPr>
                            <a:rPr lang="en-US" altLang="zh-CN" sz="2000" b="0" i="1" smtClean="0">
                              <a:solidFill>
                                <a:srgbClr val="001D31"/>
                              </a:solidFill>
                              <a:latin typeface="Cambria Math" panose="02040503050406030204" pitchFamily="18" charset="0"/>
                              <a:ea typeface="Cambria Math" panose="02040503050406030204" pitchFamily="18" charset="0"/>
                            </a:rPr>
                          </m:ctrlPr>
                        </m:dPr>
                        <m:e>
                          <m:r>
                            <a:rPr lang="en-US" altLang="zh-CN" sz="2000" b="1" i="1" smtClean="0">
                              <a:solidFill>
                                <a:srgbClr val="001D31"/>
                              </a:solidFill>
                              <a:latin typeface="Cambria Math" panose="02040503050406030204" pitchFamily="18" charset="0"/>
                              <a:ea typeface="Cambria Math" panose="02040503050406030204" pitchFamily="18" charset="0"/>
                            </a:rPr>
                            <m:t>𝑺</m:t>
                          </m:r>
                        </m:e>
                      </m:d>
                      <m:r>
                        <a:rPr lang="en-US" altLang="zh-CN" sz="2000" b="0" i="1" smtClean="0">
                          <a:solidFill>
                            <a:srgbClr val="001D31"/>
                          </a:solidFill>
                          <a:latin typeface="Cambria Math" panose="02040503050406030204" pitchFamily="18" charset="0"/>
                          <a:ea typeface="Cambria Math" panose="02040503050406030204" pitchFamily="18" charset="0"/>
                        </a:rPr>
                        <m:t>  ~ </m:t>
                      </m:r>
                      <m:func>
                        <m:funcPr>
                          <m:ctrlPr>
                            <a:rPr lang="en-US" altLang="zh-CN" sz="2000" b="0" i="1">
                              <a:solidFill>
                                <a:srgbClr val="001D31"/>
                              </a:solidFill>
                              <a:latin typeface="Cambria Math" panose="02040503050406030204" pitchFamily="18" charset="0"/>
                              <a:ea typeface="Cambria Math" panose="02040503050406030204" pitchFamily="18" charset="0"/>
                            </a:rPr>
                          </m:ctrlPr>
                        </m:funcPr>
                        <m:fName>
                          <m:r>
                            <m:rPr>
                              <m:sty m:val="p"/>
                            </m:rPr>
                            <a:rPr lang="en-US" altLang="zh-CN" sz="2000" b="0">
                              <a:solidFill>
                                <a:srgbClr val="001D31"/>
                              </a:solidFill>
                              <a:latin typeface="Cambria Math" panose="02040503050406030204" pitchFamily="18" charset="0"/>
                              <a:ea typeface="Cambria Math" panose="02040503050406030204" pitchFamily="18" charset="0"/>
                            </a:rPr>
                            <m:t>exp</m:t>
                          </m:r>
                        </m:fName>
                        <m:e>
                          <m:d>
                            <m:dPr>
                              <m:ctrlPr>
                                <a:rPr lang="en-US" altLang="zh-CN" sz="2000" b="0" i="1">
                                  <a:solidFill>
                                    <a:srgbClr val="001D31"/>
                                  </a:solidFill>
                                  <a:latin typeface="Cambria Math" panose="02040503050406030204" pitchFamily="18" charset="0"/>
                                  <a:ea typeface="Cambria Math" panose="02040503050406030204" pitchFamily="18" charset="0"/>
                                </a:rPr>
                              </m:ctrlPr>
                            </m:dPr>
                            <m:e>
                              <m:r>
                                <a:rPr lang="en-US" altLang="zh-CN" sz="2000" b="0" i="1">
                                  <a:solidFill>
                                    <a:srgbClr val="001D31"/>
                                  </a:solidFill>
                                  <a:latin typeface="Cambria Math" panose="02040503050406030204" pitchFamily="18" charset="0"/>
                                  <a:ea typeface="Cambria Math" panose="02040503050406030204" pitchFamily="18" charset="0"/>
                                </a:rPr>
                                <m:t>−</m:t>
                              </m:r>
                              <m:r>
                                <a:rPr lang="en-US" altLang="zh-CN" sz="2000" b="0" i="1">
                                  <a:solidFill>
                                    <a:srgbClr val="001D31"/>
                                  </a:solidFill>
                                  <a:latin typeface="Cambria Math" panose="02040503050406030204" pitchFamily="18" charset="0"/>
                                  <a:ea typeface="Cambria Math" panose="02040503050406030204" pitchFamily="18" charset="0"/>
                                </a:rPr>
                                <m:t>𝛽</m:t>
                              </m:r>
                              <m:r>
                                <a:rPr lang="en-US" altLang="zh-CN" sz="2000" b="0" i="1">
                                  <a:solidFill>
                                    <a:srgbClr val="001D31"/>
                                  </a:solidFill>
                                  <a:latin typeface="Cambria Math" panose="02040503050406030204" pitchFamily="18" charset="0"/>
                                  <a:ea typeface="Cambria Math" panose="02040503050406030204" pitchFamily="18" charset="0"/>
                                </a:rPr>
                                <m:t>𝐻</m:t>
                              </m:r>
                              <m:d>
                                <m:dPr>
                                  <m:ctrlPr>
                                    <a:rPr lang="en-US" altLang="zh-CN" sz="2000" i="1">
                                      <a:solidFill>
                                        <a:srgbClr val="001D31"/>
                                      </a:solidFill>
                                      <a:latin typeface="Cambria Math" panose="02040503050406030204" pitchFamily="18" charset="0"/>
                                      <a:ea typeface="Cambria Math" panose="02040503050406030204" pitchFamily="18" charset="0"/>
                                    </a:rPr>
                                  </m:ctrlPr>
                                </m:dPr>
                                <m:e>
                                  <m:r>
                                    <a:rPr lang="en-US" altLang="zh-CN" sz="2000" i="1">
                                      <a:solidFill>
                                        <a:srgbClr val="001D31"/>
                                      </a:solidFill>
                                      <a:latin typeface="Cambria Math" panose="02040503050406030204" pitchFamily="18" charset="0"/>
                                      <a:ea typeface="Cambria Math" panose="02040503050406030204" pitchFamily="18" charset="0"/>
                                    </a:rPr>
                                    <m:t>𝑺</m:t>
                                  </m:r>
                                </m:e>
                              </m:d>
                            </m:e>
                          </m:d>
                        </m:e>
                      </m:func>
                    </m:oMath>
                  </m:oMathPara>
                </a14:m>
                <a:endParaRPr lang="zh-CN" altLang="en-US" sz="2000" dirty="0"/>
              </a:p>
            </p:txBody>
          </p:sp>
        </mc:Choice>
        <mc:Fallback xmlns="">
          <p:sp>
            <p:nvSpPr>
              <p:cNvPr id="13" name="矩形 12">
                <a:extLst>
                  <a:ext uri="{FF2B5EF4-FFF2-40B4-BE49-F238E27FC236}">
                    <a16:creationId xmlns:a16="http://schemas.microsoft.com/office/drawing/2014/main" id="{0B1801C5-C4BA-3FD6-EF17-399D10DF6EAE}"/>
                  </a:ext>
                </a:extLst>
              </p:cNvPr>
              <p:cNvSpPr>
                <a:spLocks noRot="1" noChangeAspect="1" noMove="1" noResize="1" noEditPoints="1" noAdjustHandles="1" noChangeArrowheads="1" noChangeShapeType="1" noTextEdit="1"/>
              </p:cNvSpPr>
              <p:nvPr/>
            </p:nvSpPr>
            <p:spPr>
              <a:xfrm>
                <a:off x="8348644" y="4949874"/>
                <a:ext cx="2708818" cy="439736"/>
              </a:xfrm>
              <a:prstGeom prst="rect">
                <a:avLst/>
              </a:prstGeom>
              <a:blipFill>
                <a:blip r:embed="rId6"/>
                <a:stretch>
                  <a:fillRect b="-13889"/>
                </a:stretch>
              </a:blipFill>
              <a:ln>
                <a:solidFill>
                  <a:srgbClr val="FF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7E4F15BF-4E79-EBA3-95B7-B1FFA91047E0}"/>
                  </a:ext>
                </a:extLst>
              </p:cNvPr>
              <p:cNvSpPr/>
              <p:nvPr/>
            </p:nvSpPr>
            <p:spPr>
              <a:xfrm>
                <a:off x="8324894" y="5432041"/>
                <a:ext cx="3490571" cy="6662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b="0" i="1">
                          <a:solidFill>
                            <a:srgbClr val="001D31"/>
                          </a:solidFill>
                          <a:latin typeface="Cambria Math" panose="02040503050406030204" pitchFamily="18" charset="0"/>
                          <a:ea typeface="Cambria Math" panose="02040503050406030204" pitchFamily="18" charset="0"/>
                        </a:rPr>
                        <m:t>&lt;</m:t>
                      </m:r>
                      <m:r>
                        <a:rPr lang="en-US" altLang="zh-CN" sz="1600" b="0" i="1">
                          <a:solidFill>
                            <a:srgbClr val="001D31"/>
                          </a:solidFill>
                          <a:latin typeface="Cambria Math" panose="02040503050406030204" pitchFamily="18" charset="0"/>
                          <a:ea typeface="Cambria Math" panose="02040503050406030204" pitchFamily="18" charset="0"/>
                        </a:rPr>
                        <m:t>𝑀</m:t>
                      </m:r>
                      <m:r>
                        <a:rPr lang="en-US" altLang="zh-CN" sz="1600" b="0" i="1">
                          <a:solidFill>
                            <a:srgbClr val="001D31"/>
                          </a:solidFill>
                          <a:latin typeface="Cambria Math" panose="02040503050406030204" pitchFamily="18" charset="0"/>
                          <a:ea typeface="Cambria Math" panose="02040503050406030204" pitchFamily="18" charset="0"/>
                        </a:rPr>
                        <m:t>&gt;=</m:t>
                      </m:r>
                      <m:f>
                        <m:fPr>
                          <m:ctrlPr>
                            <a:rPr lang="en-US" altLang="zh-CN" sz="1600" b="0" i="1">
                              <a:solidFill>
                                <a:srgbClr val="001D31"/>
                              </a:solidFill>
                              <a:latin typeface="Cambria Math" panose="02040503050406030204" pitchFamily="18" charset="0"/>
                              <a:ea typeface="Cambria Math" panose="02040503050406030204" pitchFamily="18" charset="0"/>
                            </a:rPr>
                          </m:ctrlPr>
                        </m:fPr>
                        <m:num>
                          <m:r>
                            <a:rPr lang="en-US" altLang="zh-CN" sz="1600" b="0" i="1">
                              <a:solidFill>
                                <a:srgbClr val="001D31"/>
                              </a:solidFill>
                              <a:latin typeface="Cambria Math" panose="02040503050406030204" pitchFamily="18" charset="0"/>
                              <a:ea typeface="Cambria Math" panose="02040503050406030204" pitchFamily="18" charset="0"/>
                            </a:rPr>
                            <m:t>1</m:t>
                          </m:r>
                        </m:num>
                        <m:den>
                          <m:r>
                            <a:rPr lang="en-US" altLang="zh-CN" sz="1600" b="0" i="1">
                              <a:solidFill>
                                <a:srgbClr val="001D31"/>
                              </a:solidFill>
                              <a:latin typeface="Cambria Math" panose="02040503050406030204" pitchFamily="18" charset="0"/>
                              <a:ea typeface="Cambria Math" panose="02040503050406030204" pitchFamily="18" charset="0"/>
                            </a:rPr>
                            <m:t>𝑍</m:t>
                          </m:r>
                        </m:den>
                      </m:f>
                      <m:nary>
                        <m:naryPr>
                          <m:ctrlPr>
                            <a:rPr lang="en-US" altLang="zh-CN" sz="1600" b="0" i="1">
                              <a:solidFill>
                                <a:srgbClr val="001D31"/>
                              </a:solidFill>
                              <a:latin typeface="Cambria Math" panose="02040503050406030204" pitchFamily="18" charset="0"/>
                              <a:ea typeface="Cambria Math" panose="02040503050406030204" pitchFamily="18" charset="0"/>
                            </a:rPr>
                          </m:ctrlPr>
                        </m:naryPr>
                        <m:sub>
                          <m:r>
                            <m:rPr>
                              <m:sty m:val="p"/>
                              <m:brk m:alnAt="23"/>
                            </m:rPr>
                            <a:rPr lang="el-GR" altLang="zh-CN" sz="1600" b="0" i="1">
                              <a:solidFill>
                                <a:srgbClr val="001D31"/>
                              </a:solidFill>
                              <a:latin typeface="Cambria Math" panose="02040503050406030204" pitchFamily="18" charset="0"/>
                              <a:ea typeface="Cambria Math" panose="02040503050406030204" pitchFamily="18" charset="0"/>
                            </a:rPr>
                            <m:t>Ω</m:t>
                          </m:r>
                        </m:sub>
                        <m:sup/>
                        <m:e>
                          <m:func>
                            <m:funcPr>
                              <m:ctrlPr>
                                <a:rPr lang="en-US" altLang="zh-CN" sz="1600" b="0" i="1">
                                  <a:solidFill>
                                    <a:srgbClr val="001D31"/>
                                  </a:solidFill>
                                  <a:latin typeface="Cambria Math" panose="02040503050406030204" pitchFamily="18" charset="0"/>
                                  <a:ea typeface="Cambria Math" panose="02040503050406030204" pitchFamily="18" charset="0"/>
                                </a:rPr>
                              </m:ctrlPr>
                            </m:funcPr>
                            <m:fName>
                              <m:r>
                                <m:rPr>
                                  <m:sty m:val="p"/>
                                </m:rPr>
                                <a:rPr lang="en-US" altLang="zh-CN" sz="1600" b="0">
                                  <a:solidFill>
                                    <a:srgbClr val="001D31"/>
                                  </a:solidFill>
                                  <a:latin typeface="Cambria Math" panose="02040503050406030204" pitchFamily="18" charset="0"/>
                                  <a:ea typeface="Cambria Math" panose="02040503050406030204" pitchFamily="18" charset="0"/>
                                </a:rPr>
                                <m:t>M</m:t>
                              </m:r>
                              <m:r>
                                <a:rPr lang="en-US" altLang="zh-CN" sz="1600" b="0">
                                  <a:solidFill>
                                    <a:srgbClr val="001D31"/>
                                  </a:solidFill>
                                  <a:latin typeface="Cambria Math" panose="02040503050406030204" pitchFamily="18" charset="0"/>
                                  <a:ea typeface="Cambria Math" panose="02040503050406030204" pitchFamily="18" charset="0"/>
                                </a:rPr>
                                <m:t>(</m:t>
                              </m:r>
                              <m:r>
                                <a:rPr lang="en-US" altLang="zh-CN" sz="1600">
                                  <a:solidFill>
                                    <a:srgbClr val="001D31"/>
                                  </a:solidFill>
                                  <a:latin typeface="Cambria Math" panose="02040503050406030204" pitchFamily="18" charset="0"/>
                                  <a:ea typeface="Cambria Math" panose="02040503050406030204" pitchFamily="18" charset="0"/>
                                </a:rPr>
                                <m:t>𝐒</m:t>
                              </m:r>
                              <m:r>
                                <a:rPr lang="en-US" altLang="zh-CN" sz="1600" b="0">
                                  <a:solidFill>
                                    <a:srgbClr val="001D31"/>
                                  </a:solidFill>
                                  <a:latin typeface="Cambria Math" panose="02040503050406030204" pitchFamily="18" charset="0"/>
                                  <a:ea typeface="Cambria Math" panose="02040503050406030204" pitchFamily="18" charset="0"/>
                                </a:rPr>
                                <m:t>)</m:t>
                              </m:r>
                              <m:r>
                                <m:rPr>
                                  <m:sty m:val="p"/>
                                </m:rPr>
                                <a:rPr lang="en-US" altLang="zh-CN" sz="1600" b="0">
                                  <a:solidFill>
                                    <a:srgbClr val="001D31"/>
                                  </a:solidFill>
                                  <a:latin typeface="Cambria Math" panose="02040503050406030204" pitchFamily="18" charset="0"/>
                                  <a:ea typeface="Cambria Math" panose="02040503050406030204" pitchFamily="18" charset="0"/>
                                </a:rPr>
                                <m:t>exp</m:t>
                              </m:r>
                            </m:fName>
                            <m:e>
                              <m:d>
                                <m:dPr>
                                  <m:ctrlPr>
                                    <a:rPr lang="en-US" altLang="zh-CN" sz="1600" b="0" i="1">
                                      <a:solidFill>
                                        <a:srgbClr val="001D31"/>
                                      </a:solidFill>
                                      <a:latin typeface="Cambria Math" panose="02040503050406030204" pitchFamily="18" charset="0"/>
                                      <a:ea typeface="Cambria Math" panose="02040503050406030204" pitchFamily="18" charset="0"/>
                                    </a:rPr>
                                  </m:ctrlPr>
                                </m:dPr>
                                <m:e>
                                  <m:r>
                                    <a:rPr lang="en-US" altLang="zh-CN" sz="1600" b="0" i="1">
                                      <a:solidFill>
                                        <a:srgbClr val="001D31"/>
                                      </a:solidFill>
                                      <a:latin typeface="Cambria Math" panose="02040503050406030204" pitchFamily="18" charset="0"/>
                                      <a:ea typeface="Cambria Math" panose="02040503050406030204" pitchFamily="18" charset="0"/>
                                    </a:rPr>
                                    <m:t>−</m:t>
                                  </m:r>
                                  <m:r>
                                    <a:rPr lang="en-US" altLang="zh-CN" sz="1600" b="0" i="1">
                                      <a:solidFill>
                                        <a:srgbClr val="001D31"/>
                                      </a:solidFill>
                                      <a:latin typeface="Cambria Math" panose="02040503050406030204" pitchFamily="18" charset="0"/>
                                      <a:ea typeface="Cambria Math" panose="02040503050406030204" pitchFamily="18" charset="0"/>
                                    </a:rPr>
                                    <m:t>𝛽</m:t>
                                  </m:r>
                                  <m:r>
                                    <a:rPr lang="en-US" altLang="zh-CN" sz="1600" b="0" i="1">
                                      <a:solidFill>
                                        <a:srgbClr val="001D31"/>
                                      </a:solidFill>
                                      <a:latin typeface="Cambria Math" panose="02040503050406030204" pitchFamily="18" charset="0"/>
                                      <a:ea typeface="Cambria Math" panose="02040503050406030204" pitchFamily="18" charset="0"/>
                                    </a:rPr>
                                    <m:t>𝐻</m:t>
                                  </m:r>
                                  <m:r>
                                    <a:rPr lang="en-US" altLang="zh-CN" sz="1600" b="0" i="1">
                                      <a:solidFill>
                                        <a:srgbClr val="001D31"/>
                                      </a:solidFill>
                                      <a:latin typeface="Cambria Math" panose="02040503050406030204" pitchFamily="18" charset="0"/>
                                      <a:ea typeface="Cambria Math" panose="02040503050406030204" pitchFamily="18" charset="0"/>
                                    </a:rPr>
                                    <m:t>(</m:t>
                                  </m:r>
                                  <m:r>
                                    <a:rPr lang="en-US" altLang="zh-CN" sz="1600" b="0" i="1">
                                      <a:solidFill>
                                        <a:srgbClr val="001D31"/>
                                      </a:solidFill>
                                      <a:latin typeface="Cambria Math" panose="02040503050406030204" pitchFamily="18" charset="0"/>
                                      <a:ea typeface="Cambria Math" panose="02040503050406030204" pitchFamily="18" charset="0"/>
                                    </a:rPr>
                                    <m:t>𝑆</m:t>
                                  </m:r>
                                  <m:r>
                                    <a:rPr lang="en-US" altLang="zh-CN" sz="1600" b="0" i="1">
                                      <a:solidFill>
                                        <a:srgbClr val="001D31"/>
                                      </a:solidFill>
                                      <a:latin typeface="Cambria Math" panose="02040503050406030204" pitchFamily="18" charset="0"/>
                                      <a:ea typeface="Cambria Math" panose="02040503050406030204" pitchFamily="18" charset="0"/>
                                    </a:rPr>
                                    <m:t>) </m:t>
                                  </m:r>
                                </m:e>
                              </m:d>
                            </m:e>
                          </m:func>
                          <m:r>
                            <a:rPr lang="en-US" altLang="zh-CN" sz="1600" b="0" i="1">
                              <a:solidFill>
                                <a:srgbClr val="001D31"/>
                              </a:solidFill>
                              <a:latin typeface="Cambria Math" panose="02040503050406030204" pitchFamily="18" charset="0"/>
                              <a:ea typeface="Cambria Math" panose="02040503050406030204" pitchFamily="18" charset="0"/>
                            </a:rPr>
                            <m:t>𝑑</m:t>
                          </m:r>
                          <m:r>
                            <a:rPr lang="en-US" altLang="zh-CN" sz="1600" i="1">
                              <a:solidFill>
                                <a:srgbClr val="001D31"/>
                              </a:solidFill>
                              <a:latin typeface="Cambria Math" panose="02040503050406030204" pitchFamily="18" charset="0"/>
                              <a:ea typeface="Cambria Math" panose="02040503050406030204" pitchFamily="18" charset="0"/>
                            </a:rPr>
                            <m:t>𝑺</m:t>
                          </m:r>
                        </m:e>
                      </m:nary>
                    </m:oMath>
                  </m:oMathPara>
                </a14:m>
                <a:endParaRPr lang="zh-CN" altLang="en-US" sz="1600" dirty="0"/>
              </a:p>
            </p:txBody>
          </p:sp>
        </mc:Choice>
        <mc:Fallback xmlns="">
          <p:sp>
            <p:nvSpPr>
              <p:cNvPr id="14" name="矩形 13">
                <a:extLst>
                  <a:ext uri="{FF2B5EF4-FFF2-40B4-BE49-F238E27FC236}">
                    <a16:creationId xmlns:a16="http://schemas.microsoft.com/office/drawing/2014/main" id="{7E4F15BF-4E79-EBA3-95B7-B1FFA91047E0}"/>
                  </a:ext>
                </a:extLst>
              </p:cNvPr>
              <p:cNvSpPr>
                <a:spLocks noRot="1" noChangeAspect="1" noMove="1" noResize="1" noEditPoints="1" noAdjustHandles="1" noChangeArrowheads="1" noChangeShapeType="1" noTextEdit="1"/>
              </p:cNvSpPr>
              <p:nvPr/>
            </p:nvSpPr>
            <p:spPr>
              <a:xfrm>
                <a:off x="8324894" y="5432041"/>
                <a:ext cx="3490571" cy="666208"/>
              </a:xfrm>
              <a:prstGeom prst="rect">
                <a:avLst/>
              </a:prstGeom>
              <a:blipFill>
                <a:blip r:embed="rId7"/>
                <a:stretch>
                  <a:fillRect t="-135185" b="-2074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A60FD628-DA75-9B66-616D-0747FFAC3735}"/>
                  </a:ext>
                </a:extLst>
              </p:cNvPr>
              <p:cNvSpPr/>
              <p:nvPr/>
            </p:nvSpPr>
            <p:spPr>
              <a:xfrm>
                <a:off x="8396144" y="6074499"/>
                <a:ext cx="2435860" cy="6662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b="0" i="1">
                          <a:solidFill>
                            <a:srgbClr val="001D31"/>
                          </a:solidFill>
                          <a:latin typeface="Cambria Math" panose="02040503050406030204" pitchFamily="18" charset="0"/>
                          <a:ea typeface="Cambria Math" panose="02040503050406030204" pitchFamily="18" charset="0"/>
                        </a:rPr>
                        <m:t>𝑍</m:t>
                      </m:r>
                      <m:r>
                        <a:rPr lang="en-US" altLang="zh-CN" sz="1600" b="0" i="1">
                          <a:solidFill>
                            <a:srgbClr val="001D31"/>
                          </a:solidFill>
                          <a:latin typeface="Cambria Math" panose="02040503050406030204" pitchFamily="18" charset="0"/>
                          <a:ea typeface="Cambria Math" panose="02040503050406030204" pitchFamily="18" charset="0"/>
                        </a:rPr>
                        <m:t>=</m:t>
                      </m:r>
                      <m:nary>
                        <m:naryPr>
                          <m:ctrlPr>
                            <a:rPr lang="en-US" altLang="zh-CN" sz="1600" b="0" i="1">
                              <a:solidFill>
                                <a:srgbClr val="001D31"/>
                              </a:solidFill>
                              <a:latin typeface="Cambria Math" panose="02040503050406030204" pitchFamily="18" charset="0"/>
                              <a:ea typeface="Cambria Math" panose="02040503050406030204" pitchFamily="18" charset="0"/>
                            </a:rPr>
                          </m:ctrlPr>
                        </m:naryPr>
                        <m:sub>
                          <m:r>
                            <m:rPr>
                              <m:sty m:val="p"/>
                              <m:brk m:alnAt="23"/>
                            </m:rPr>
                            <a:rPr lang="el-GR" altLang="zh-CN" sz="1600" b="0" i="1">
                              <a:solidFill>
                                <a:srgbClr val="001D31"/>
                              </a:solidFill>
                              <a:latin typeface="Cambria Math" panose="02040503050406030204" pitchFamily="18" charset="0"/>
                              <a:ea typeface="Cambria Math" panose="02040503050406030204" pitchFamily="18" charset="0"/>
                            </a:rPr>
                            <m:t>Ω</m:t>
                          </m:r>
                        </m:sub>
                        <m:sup/>
                        <m:e>
                          <m:func>
                            <m:funcPr>
                              <m:ctrlPr>
                                <a:rPr lang="en-US" altLang="zh-CN" sz="1600" b="0" i="1">
                                  <a:solidFill>
                                    <a:srgbClr val="001D31"/>
                                  </a:solidFill>
                                  <a:latin typeface="Cambria Math" panose="02040503050406030204" pitchFamily="18" charset="0"/>
                                  <a:ea typeface="Cambria Math" panose="02040503050406030204" pitchFamily="18" charset="0"/>
                                </a:rPr>
                              </m:ctrlPr>
                            </m:funcPr>
                            <m:fName>
                              <m:r>
                                <m:rPr>
                                  <m:sty m:val="p"/>
                                </m:rPr>
                                <a:rPr lang="en-US" altLang="zh-CN" sz="1600" b="0">
                                  <a:solidFill>
                                    <a:srgbClr val="001D31"/>
                                  </a:solidFill>
                                  <a:latin typeface="Cambria Math" panose="02040503050406030204" pitchFamily="18" charset="0"/>
                                  <a:ea typeface="Cambria Math" panose="02040503050406030204" pitchFamily="18" charset="0"/>
                                </a:rPr>
                                <m:t>exp</m:t>
                              </m:r>
                            </m:fName>
                            <m:e>
                              <m:d>
                                <m:dPr>
                                  <m:ctrlPr>
                                    <a:rPr lang="en-US" altLang="zh-CN" sz="1600" b="0" i="1">
                                      <a:solidFill>
                                        <a:srgbClr val="001D31"/>
                                      </a:solidFill>
                                      <a:latin typeface="Cambria Math" panose="02040503050406030204" pitchFamily="18" charset="0"/>
                                      <a:ea typeface="Cambria Math" panose="02040503050406030204" pitchFamily="18" charset="0"/>
                                    </a:rPr>
                                  </m:ctrlPr>
                                </m:dPr>
                                <m:e>
                                  <m:r>
                                    <a:rPr lang="en-US" altLang="zh-CN" sz="1600" b="0" i="1">
                                      <a:solidFill>
                                        <a:srgbClr val="001D31"/>
                                      </a:solidFill>
                                      <a:latin typeface="Cambria Math" panose="02040503050406030204" pitchFamily="18" charset="0"/>
                                      <a:ea typeface="Cambria Math" panose="02040503050406030204" pitchFamily="18" charset="0"/>
                                    </a:rPr>
                                    <m:t>−</m:t>
                                  </m:r>
                                  <m:r>
                                    <a:rPr lang="en-US" altLang="zh-CN" sz="1600" b="0" i="1">
                                      <a:solidFill>
                                        <a:srgbClr val="001D31"/>
                                      </a:solidFill>
                                      <a:latin typeface="Cambria Math" panose="02040503050406030204" pitchFamily="18" charset="0"/>
                                      <a:ea typeface="Cambria Math" panose="02040503050406030204" pitchFamily="18" charset="0"/>
                                    </a:rPr>
                                    <m:t>𝛽</m:t>
                                  </m:r>
                                  <m:r>
                                    <a:rPr lang="en-US" altLang="zh-CN" sz="1600" b="0" i="1">
                                      <a:solidFill>
                                        <a:srgbClr val="001D31"/>
                                      </a:solidFill>
                                      <a:latin typeface="Cambria Math" panose="02040503050406030204" pitchFamily="18" charset="0"/>
                                      <a:ea typeface="Cambria Math" panose="02040503050406030204" pitchFamily="18" charset="0"/>
                                    </a:rPr>
                                    <m:t>𝐻</m:t>
                                  </m:r>
                                  <m:d>
                                    <m:dPr>
                                      <m:ctrlPr>
                                        <a:rPr lang="en-US" altLang="zh-CN" sz="1600" i="1">
                                          <a:solidFill>
                                            <a:srgbClr val="001D31"/>
                                          </a:solidFill>
                                          <a:latin typeface="Cambria Math" panose="02040503050406030204" pitchFamily="18" charset="0"/>
                                          <a:ea typeface="Cambria Math" panose="02040503050406030204" pitchFamily="18" charset="0"/>
                                        </a:rPr>
                                      </m:ctrlPr>
                                    </m:dPr>
                                    <m:e>
                                      <m:r>
                                        <a:rPr lang="en-US" altLang="zh-CN" sz="1600" i="1">
                                          <a:solidFill>
                                            <a:srgbClr val="001D31"/>
                                          </a:solidFill>
                                          <a:latin typeface="Cambria Math" panose="02040503050406030204" pitchFamily="18" charset="0"/>
                                          <a:ea typeface="Cambria Math" panose="02040503050406030204" pitchFamily="18" charset="0"/>
                                        </a:rPr>
                                        <m:t>𝑺</m:t>
                                      </m:r>
                                    </m:e>
                                  </m:d>
                                </m:e>
                              </m:d>
                            </m:e>
                          </m:func>
                          <m:r>
                            <a:rPr lang="en-US" altLang="zh-CN" sz="1600" b="0" i="1">
                              <a:solidFill>
                                <a:srgbClr val="001D31"/>
                              </a:solidFill>
                              <a:latin typeface="Cambria Math" panose="02040503050406030204" pitchFamily="18" charset="0"/>
                              <a:ea typeface="Cambria Math" panose="02040503050406030204" pitchFamily="18" charset="0"/>
                            </a:rPr>
                            <m:t>𝑑</m:t>
                          </m:r>
                          <m:r>
                            <a:rPr lang="en-US" altLang="zh-CN" sz="1600" i="1">
                              <a:solidFill>
                                <a:srgbClr val="001D31"/>
                              </a:solidFill>
                              <a:latin typeface="Cambria Math" panose="02040503050406030204" pitchFamily="18" charset="0"/>
                              <a:ea typeface="Cambria Math" panose="02040503050406030204" pitchFamily="18" charset="0"/>
                            </a:rPr>
                            <m:t>𝑺</m:t>
                          </m:r>
                        </m:e>
                      </m:nary>
                    </m:oMath>
                  </m:oMathPara>
                </a14:m>
                <a:endParaRPr lang="zh-CN" altLang="en-US" sz="1600" dirty="0"/>
              </a:p>
            </p:txBody>
          </p:sp>
        </mc:Choice>
        <mc:Fallback xmlns="">
          <p:sp>
            <p:nvSpPr>
              <p:cNvPr id="15" name="矩形 14">
                <a:extLst>
                  <a:ext uri="{FF2B5EF4-FFF2-40B4-BE49-F238E27FC236}">
                    <a16:creationId xmlns:a16="http://schemas.microsoft.com/office/drawing/2014/main" id="{A60FD628-DA75-9B66-616D-0747FFAC3735}"/>
                  </a:ext>
                </a:extLst>
              </p:cNvPr>
              <p:cNvSpPr>
                <a:spLocks noRot="1" noChangeAspect="1" noMove="1" noResize="1" noEditPoints="1" noAdjustHandles="1" noChangeArrowheads="1" noChangeShapeType="1" noTextEdit="1"/>
              </p:cNvSpPr>
              <p:nvPr/>
            </p:nvSpPr>
            <p:spPr>
              <a:xfrm>
                <a:off x="8396144" y="6074499"/>
                <a:ext cx="2435860" cy="666208"/>
              </a:xfrm>
              <a:prstGeom prst="rect">
                <a:avLst/>
              </a:prstGeom>
              <a:blipFill>
                <a:blip r:embed="rId8"/>
                <a:stretch>
                  <a:fillRect l="-13472" t="-139623" b="-2132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919977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C44D24FD-2FEB-4748-8B0A-61C502BE4BCE}"/>
                  </a:ext>
                </a:extLst>
              </p:cNvPr>
              <p:cNvSpPr/>
              <p:nvPr/>
            </p:nvSpPr>
            <p:spPr>
              <a:xfrm>
                <a:off x="727217" y="1386888"/>
                <a:ext cx="7766544" cy="747512"/>
              </a:xfrm>
              <a:prstGeom prst="rect">
                <a:avLst/>
              </a:prstGeom>
            </p:spPr>
            <p:txBody>
              <a:bodyPr wrap="square">
                <a:spAutoFit/>
              </a:bodyPr>
              <a:lstStyle/>
              <a:p>
                <a:r>
                  <a:rPr lang="zh-CN" altLang="en-US" sz="2000" b="0" dirty="0">
                    <a:solidFill>
                      <a:srgbClr val="1C1C1C"/>
                    </a:solidFill>
                    <a:latin typeface="Songti SC" panose="02010600040101010101" pitchFamily="2" charset="-122"/>
                    <a:ea typeface="Songti SC" panose="02010600040101010101" pitchFamily="2" charset="-122"/>
                    <a:cs typeface="Times New Roman" panose="02020603050405020304" pitchFamily="18" charset="0"/>
                  </a:rPr>
                  <a:t>如果跃迁几率的选取满足如下细致平衡条件，则长时间随机游走将收敛到给定分布</a:t>
                </a:r>
                <a:r>
                  <a:rPr lang="en-US" altLang="zh-CN" sz="2000" b="0" i="1" dirty="0">
                    <a:solidFill>
                      <a:srgbClr val="1C1C1C"/>
                    </a:solidFill>
                    <a:latin typeface="Times New Roman" panose="02020603050405020304" pitchFamily="18" charset="0"/>
                    <a:ea typeface="Songti SC" panose="02010600040101010101" pitchFamily="2" charset="-122"/>
                    <a:cs typeface="Times New Roman" panose="02020603050405020304" pitchFamily="18" charset="0"/>
                  </a:rPr>
                  <a:t>P</a:t>
                </a:r>
                <a:r>
                  <a:rPr lang="en-US" altLang="zh-CN" sz="2000" b="0" dirty="0">
                    <a:solidFill>
                      <a:srgbClr val="1C1C1C"/>
                    </a:solidFill>
                    <a:latin typeface="Times New Roman" panose="02020603050405020304" pitchFamily="18" charset="0"/>
                    <a:ea typeface="Songti SC" panose="02010600040101010101" pitchFamily="2" charset="-122"/>
                    <a:cs typeface="Times New Roman" panose="02020603050405020304" pitchFamily="18" charset="0"/>
                  </a:rPr>
                  <a:t>(</a:t>
                </a:r>
                <a:r>
                  <a:rPr lang="en-US" altLang="zh-CN" sz="2000" b="0" i="1" dirty="0">
                    <a:solidFill>
                      <a:srgbClr val="1C1C1C"/>
                    </a:solidFill>
                    <a:latin typeface="Times New Roman" panose="02020603050405020304" pitchFamily="18" charset="0"/>
                    <a:ea typeface="Songti SC" panose="02010600040101010101" pitchFamily="2" charset="-122"/>
                    <a:cs typeface="Times New Roman" panose="02020603050405020304" pitchFamily="18" charset="0"/>
                  </a:rPr>
                  <a:t>S</a:t>
                </a:r>
                <a:r>
                  <a:rPr lang="en-US" altLang="zh-CN" sz="2000" b="0" dirty="0">
                    <a:solidFill>
                      <a:srgbClr val="1C1C1C"/>
                    </a:solidFill>
                    <a:latin typeface="Times New Roman" panose="02020603050405020304" pitchFamily="18" charset="0"/>
                    <a:ea typeface="Songti SC" panose="02010600040101010101" pitchFamily="2" charset="-122"/>
                    <a:cs typeface="Times New Roman" panose="02020603050405020304" pitchFamily="18" charset="0"/>
                  </a:rPr>
                  <a:t>)=</a:t>
                </a:r>
                <a:r>
                  <a:rPr lang="en-US" altLang="zh-CN" sz="2000" b="0" dirty="0">
                    <a:solidFill>
                      <a:srgbClr val="001D31"/>
                    </a:solidFill>
                    <a:ea typeface="Cambria Math" panose="02040503050406030204" pitchFamily="18" charset="0"/>
                  </a:rPr>
                  <a:t> </a:t>
                </a:r>
                <a14:m>
                  <m:oMath xmlns:m="http://schemas.openxmlformats.org/officeDocument/2006/math">
                    <m:func>
                      <m:funcPr>
                        <m:ctrlPr>
                          <a:rPr lang="en-US" altLang="zh-CN" sz="2000" b="0" i="1">
                            <a:solidFill>
                              <a:srgbClr val="001D31"/>
                            </a:solidFill>
                            <a:latin typeface="Cambria Math" panose="02040503050406030204" pitchFamily="18" charset="0"/>
                            <a:ea typeface="Cambria Math" panose="02040503050406030204" pitchFamily="18" charset="0"/>
                          </a:rPr>
                        </m:ctrlPr>
                      </m:funcPr>
                      <m:fName>
                        <m:r>
                          <m:rPr>
                            <m:sty m:val="p"/>
                          </m:rPr>
                          <a:rPr lang="en-US" altLang="zh-CN" sz="2000" b="0">
                            <a:solidFill>
                              <a:srgbClr val="001D31"/>
                            </a:solidFill>
                            <a:latin typeface="Cambria Math" panose="02040503050406030204" pitchFamily="18" charset="0"/>
                            <a:ea typeface="Cambria Math" panose="02040503050406030204" pitchFamily="18" charset="0"/>
                          </a:rPr>
                          <m:t>exp</m:t>
                        </m:r>
                      </m:fName>
                      <m:e>
                        <m:d>
                          <m:dPr>
                            <m:ctrlPr>
                              <a:rPr lang="en-US" altLang="zh-CN" sz="2000" b="0" i="1">
                                <a:solidFill>
                                  <a:srgbClr val="001D31"/>
                                </a:solidFill>
                                <a:latin typeface="Cambria Math" panose="02040503050406030204" pitchFamily="18" charset="0"/>
                                <a:ea typeface="Cambria Math" panose="02040503050406030204" pitchFamily="18" charset="0"/>
                              </a:rPr>
                            </m:ctrlPr>
                          </m:dPr>
                          <m:e>
                            <m:r>
                              <a:rPr lang="en-US" altLang="zh-CN" sz="2000" b="0" i="1">
                                <a:solidFill>
                                  <a:srgbClr val="001D31"/>
                                </a:solidFill>
                                <a:latin typeface="Cambria Math" panose="02040503050406030204" pitchFamily="18" charset="0"/>
                                <a:ea typeface="Cambria Math" panose="02040503050406030204" pitchFamily="18" charset="0"/>
                              </a:rPr>
                              <m:t>−</m:t>
                            </m:r>
                            <m:r>
                              <a:rPr lang="en-US" altLang="zh-CN" sz="2000" b="0" i="1">
                                <a:solidFill>
                                  <a:srgbClr val="001D31"/>
                                </a:solidFill>
                                <a:latin typeface="Cambria Math" panose="02040503050406030204" pitchFamily="18" charset="0"/>
                                <a:ea typeface="Cambria Math" panose="02040503050406030204" pitchFamily="18" charset="0"/>
                              </a:rPr>
                              <m:t>𝛽</m:t>
                            </m:r>
                            <m:r>
                              <a:rPr lang="en-US" altLang="zh-CN" sz="2000" b="0" i="1">
                                <a:solidFill>
                                  <a:srgbClr val="001D31"/>
                                </a:solidFill>
                                <a:latin typeface="Cambria Math" panose="02040503050406030204" pitchFamily="18" charset="0"/>
                                <a:ea typeface="Cambria Math" panose="02040503050406030204" pitchFamily="18" charset="0"/>
                              </a:rPr>
                              <m:t>𝐻</m:t>
                            </m:r>
                            <m:d>
                              <m:dPr>
                                <m:ctrlPr>
                                  <a:rPr lang="en-US" altLang="zh-CN" sz="2000" i="1">
                                    <a:solidFill>
                                      <a:srgbClr val="001D31"/>
                                    </a:solidFill>
                                    <a:latin typeface="Cambria Math" panose="02040503050406030204" pitchFamily="18" charset="0"/>
                                    <a:ea typeface="Cambria Math" panose="02040503050406030204" pitchFamily="18" charset="0"/>
                                  </a:rPr>
                                </m:ctrlPr>
                              </m:dPr>
                              <m:e>
                                <m:r>
                                  <a:rPr lang="en-US" altLang="zh-CN" sz="2000" i="1">
                                    <a:solidFill>
                                      <a:srgbClr val="001D31"/>
                                    </a:solidFill>
                                    <a:latin typeface="Cambria Math" panose="02040503050406030204" pitchFamily="18" charset="0"/>
                                    <a:ea typeface="Cambria Math" panose="02040503050406030204" pitchFamily="18" charset="0"/>
                                  </a:rPr>
                                  <m:t>𝑺</m:t>
                                </m:r>
                              </m:e>
                            </m:d>
                          </m:e>
                        </m:d>
                      </m:e>
                    </m:func>
                    <m:r>
                      <a:rPr lang="en-US" altLang="zh-CN" sz="2000" i="1">
                        <a:solidFill>
                          <a:srgbClr val="001D31"/>
                        </a:solidFill>
                        <a:latin typeface="Cambria Math" panose="02040503050406030204" pitchFamily="18" charset="0"/>
                        <a:ea typeface="Cambria Math" panose="02040503050406030204" pitchFamily="18" charset="0"/>
                      </a:rPr>
                      <m:t> </m:t>
                    </m:r>
                  </m:oMath>
                </a14:m>
                <a:r>
                  <a:rPr lang="zh-CN" altLang="en-US" sz="2000" b="0" dirty="0">
                    <a:solidFill>
                      <a:srgbClr val="1C1C1C"/>
                    </a:solidFill>
                    <a:latin typeface="Songti SC" panose="02010600040101010101" pitchFamily="2" charset="-122"/>
                    <a:ea typeface="Songti SC" panose="02010600040101010101" pitchFamily="2" charset="-122"/>
                    <a:cs typeface="Times New Roman" panose="02020603050405020304" pitchFamily="18" charset="0"/>
                  </a:rPr>
                  <a:t>：</a:t>
                </a:r>
                <a:endParaRPr lang="zh-CN" altLang="en-US" sz="2000" dirty="0"/>
              </a:p>
            </p:txBody>
          </p:sp>
        </mc:Choice>
        <mc:Fallback xmlns="">
          <p:sp>
            <p:nvSpPr>
              <p:cNvPr id="2" name="矩形 1">
                <a:extLst>
                  <a:ext uri="{FF2B5EF4-FFF2-40B4-BE49-F238E27FC236}">
                    <a16:creationId xmlns:a16="http://schemas.microsoft.com/office/drawing/2014/main" id="{C44D24FD-2FEB-4748-8B0A-61C502BE4BCE}"/>
                  </a:ext>
                </a:extLst>
              </p:cNvPr>
              <p:cNvSpPr>
                <a:spLocks noRot="1" noChangeAspect="1" noMove="1" noResize="1" noEditPoints="1" noAdjustHandles="1" noChangeArrowheads="1" noChangeShapeType="1" noTextEdit="1"/>
              </p:cNvSpPr>
              <p:nvPr/>
            </p:nvSpPr>
            <p:spPr>
              <a:xfrm>
                <a:off x="727217" y="1386888"/>
                <a:ext cx="7766544" cy="747512"/>
              </a:xfrm>
              <a:prstGeom prst="rect">
                <a:avLst/>
              </a:prstGeom>
              <a:blipFill>
                <a:blip r:embed="rId3"/>
                <a:stretch>
                  <a:fillRect l="-817" t="-5085" b="-152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6A836ABC-CC00-A346-88D3-728C4CF9757D}"/>
                  </a:ext>
                </a:extLst>
              </p:cNvPr>
              <p:cNvSpPr txBox="1"/>
              <p:nvPr/>
            </p:nvSpPr>
            <p:spPr>
              <a:xfrm>
                <a:off x="1823884" y="2414431"/>
                <a:ext cx="4272116" cy="3742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rgbClr val="001D31"/>
                          </a:solidFill>
                          <a:latin typeface="Cambria Math" panose="02040503050406030204" pitchFamily="18" charset="0"/>
                        </a:rPr>
                        <m:t>𝑃</m:t>
                      </m:r>
                      <m:d>
                        <m:dPr>
                          <m:ctrlPr>
                            <a:rPr lang="en-US" altLang="zh-CN" sz="2400" b="0" i="1" smtClean="0">
                              <a:solidFill>
                                <a:srgbClr val="001D31"/>
                              </a:solidFill>
                              <a:latin typeface="Cambria Math" panose="02040503050406030204" pitchFamily="18" charset="0"/>
                            </a:rPr>
                          </m:ctrlPr>
                        </m:dPr>
                        <m:e>
                          <m:r>
                            <a:rPr lang="en-US" altLang="zh-CN" sz="2400" b="0" i="1" smtClean="0">
                              <a:solidFill>
                                <a:srgbClr val="001D31"/>
                              </a:solidFill>
                              <a:latin typeface="Cambria Math" panose="02040503050406030204" pitchFamily="18" charset="0"/>
                            </a:rPr>
                            <m:t>𝑆</m:t>
                          </m:r>
                        </m:e>
                      </m:d>
                      <m:sSub>
                        <m:sSubPr>
                          <m:ctrlPr>
                            <a:rPr lang="en-US" altLang="zh-CN" sz="2400" b="0" i="1">
                              <a:solidFill>
                                <a:srgbClr val="001D31"/>
                              </a:solidFill>
                              <a:latin typeface="Cambria Math" panose="02040503050406030204" pitchFamily="18" charset="0"/>
                            </a:rPr>
                          </m:ctrlPr>
                        </m:sSubPr>
                        <m:e>
                          <m:r>
                            <a:rPr lang="en-US" altLang="zh-CN" sz="2400" b="0" i="1">
                              <a:solidFill>
                                <a:srgbClr val="001D31"/>
                              </a:solidFill>
                              <a:latin typeface="Cambria Math" panose="02040503050406030204" pitchFamily="18" charset="0"/>
                            </a:rPr>
                            <m:t>𝑇</m:t>
                          </m:r>
                        </m:e>
                        <m:sub>
                          <m:r>
                            <a:rPr lang="en-US" altLang="zh-CN" sz="2400" b="0" i="1" smtClean="0">
                              <a:solidFill>
                                <a:srgbClr val="001D31"/>
                              </a:solidFill>
                              <a:latin typeface="Cambria Math" panose="02040503050406030204" pitchFamily="18" charset="0"/>
                            </a:rPr>
                            <m:t>𝑆</m:t>
                          </m:r>
                          <m:r>
                            <a:rPr lang="en-US" altLang="zh-CN" sz="2400" b="0" i="1">
                              <a:solidFill>
                                <a:srgbClr val="001D31"/>
                              </a:solidFill>
                              <a:latin typeface="Cambria Math" panose="02040503050406030204" pitchFamily="18" charset="0"/>
                              <a:ea typeface="Cambria Math" panose="02040503050406030204" pitchFamily="18" charset="0"/>
                            </a:rPr>
                            <m:t>→</m:t>
                          </m:r>
                          <m:sSup>
                            <m:sSupPr>
                              <m:ctrlPr>
                                <a:rPr lang="en-US" altLang="zh-CN" sz="2400" b="0" i="1">
                                  <a:solidFill>
                                    <a:srgbClr val="001D31"/>
                                  </a:solidFill>
                                  <a:latin typeface="Cambria Math" panose="02040503050406030204" pitchFamily="18" charset="0"/>
                                  <a:ea typeface="Cambria Math" panose="02040503050406030204" pitchFamily="18" charset="0"/>
                                </a:rPr>
                              </m:ctrlPr>
                            </m:sSupPr>
                            <m:e>
                              <m:r>
                                <a:rPr lang="en-US" altLang="zh-CN" sz="2400" b="0" i="1" smtClean="0">
                                  <a:solidFill>
                                    <a:srgbClr val="001D31"/>
                                  </a:solidFill>
                                  <a:latin typeface="Cambria Math" panose="02040503050406030204" pitchFamily="18" charset="0"/>
                                  <a:ea typeface="Cambria Math" panose="02040503050406030204" pitchFamily="18" charset="0"/>
                                </a:rPr>
                                <m:t>𝑆</m:t>
                              </m:r>
                            </m:e>
                            <m:sup>
                              <m:r>
                                <a:rPr lang="en-US" altLang="zh-CN" sz="2400" b="0" i="1">
                                  <a:solidFill>
                                    <a:srgbClr val="001D31"/>
                                  </a:solidFill>
                                  <a:latin typeface="Cambria Math" panose="02040503050406030204" pitchFamily="18" charset="0"/>
                                  <a:ea typeface="Cambria Math" panose="02040503050406030204" pitchFamily="18" charset="0"/>
                                </a:rPr>
                                <m:t>′</m:t>
                              </m:r>
                            </m:sup>
                          </m:sSup>
                        </m:sub>
                      </m:sSub>
                      <m:r>
                        <a:rPr lang="en-US" altLang="zh-CN" sz="2400" b="0" i="1">
                          <a:solidFill>
                            <a:srgbClr val="001D31"/>
                          </a:solidFill>
                          <a:latin typeface="Cambria Math" panose="02040503050406030204" pitchFamily="18" charset="0"/>
                        </a:rPr>
                        <m:t>=</m:t>
                      </m:r>
                      <m:r>
                        <a:rPr lang="en-US" altLang="zh-CN" sz="2400" b="0" i="1" smtClean="0">
                          <a:solidFill>
                            <a:srgbClr val="001D31"/>
                          </a:solidFill>
                          <a:latin typeface="Cambria Math" panose="02040503050406030204" pitchFamily="18" charset="0"/>
                        </a:rPr>
                        <m:t>𝑃</m:t>
                      </m:r>
                      <m:d>
                        <m:dPr>
                          <m:ctrlPr>
                            <a:rPr lang="en-US" altLang="zh-CN" sz="2400" b="0" i="1">
                              <a:solidFill>
                                <a:srgbClr val="001D31"/>
                              </a:solidFill>
                              <a:latin typeface="Cambria Math" panose="02040503050406030204" pitchFamily="18" charset="0"/>
                            </a:rPr>
                          </m:ctrlPr>
                        </m:dPr>
                        <m:e>
                          <m:sSup>
                            <m:sSupPr>
                              <m:ctrlPr>
                                <a:rPr lang="en-US" altLang="zh-CN" sz="2400" b="0" i="1">
                                  <a:solidFill>
                                    <a:srgbClr val="001D31"/>
                                  </a:solidFill>
                                  <a:latin typeface="Cambria Math" panose="02040503050406030204" pitchFamily="18" charset="0"/>
                                  <a:ea typeface="Cambria Math" panose="02040503050406030204" pitchFamily="18" charset="0"/>
                                </a:rPr>
                              </m:ctrlPr>
                            </m:sSupPr>
                            <m:e>
                              <m:r>
                                <a:rPr lang="en-US" altLang="zh-CN" sz="2400" b="0" i="1" smtClean="0">
                                  <a:solidFill>
                                    <a:srgbClr val="001D31"/>
                                  </a:solidFill>
                                  <a:latin typeface="Cambria Math" panose="02040503050406030204" pitchFamily="18" charset="0"/>
                                  <a:ea typeface="Cambria Math" panose="02040503050406030204" pitchFamily="18" charset="0"/>
                                </a:rPr>
                                <m:t>𝑆</m:t>
                              </m:r>
                            </m:e>
                            <m:sup>
                              <m:r>
                                <a:rPr lang="en-US" altLang="zh-CN" sz="2400" b="0" i="1">
                                  <a:solidFill>
                                    <a:srgbClr val="001D31"/>
                                  </a:solidFill>
                                  <a:latin typeface="Cambria Math" panose="02040503050406030204" pitchFamily="18" charset="0"/>
                                  <a:ea typeface="Cambria Math" panose="02040503050406030204" pitchFamily="18" charset="0"/>
                                </a:rPr>
                                <m:t>′</m:t>
                              </m:r>
                            </m:sup>
                          </m:sSup>
                        </m:e>
                      </m:d>
                      <m:sSub>
                        <m:sSubPr>
                          <m:ctrlPr>
                            <a:rPr lang="en-US" altLang="zh-CN" sz="2400" b="0" i="1">
                              <a:solidFill>
                                <a:srgbClr val="001D31"/>
                              </a:solidFill>
                              <a:latin typeface="Cambria Math" panose="02040503050406030204" pitchFamily="18" charset="0"/>
                            </a:rPr>
                          </m:ctrlPr>
                        </m:sSubPr>
                        <m:e>
                          <m:r>
                            <a:rPr lang="en-US" altLang="zh-CN" sz="2400" b="0" i="1">
                              <a:solidFill>
                                <a:srgbClr val="001D31"/>
                              </a:solidFill>
                              <a:latin typeface="Cambria Math" panose="02040503050406030204" pitchFamily="18" charset="0"/>
                            </a:rPr>
                            <m:t>𝑇</m:t>
                          </m:r>
                        </m:e>
                        <m:sub>
                          <m:sSup>
                            <m:sSupPr>
                              <m:ctrlPr>
                                <a:rPr lang="en-US" altLang="zh-CN" sz="2400" b="0" i="1">
                                  <a:solidFill>
                                    <a:srgbClr val="001D31"/>
                                  </a:solidFill>
                                  <a:latin typeface="Cambria Math" panose="02040503050406030204" pitchFamily="18" charset="0"/>
                                  <a:ea typeface="Cambria Math" panose="02040503050406030204" pitchFamily="18" charset="0"/>
                                </a:rPr>
                              </m:ctrlPr>
                            </m:sSupPr>
                            <m:e>
                              <m:r>
                                <a:rPr lang="en-US" altLang="zh-CN" sz="2400" b="0" i="1" smtClean="0">
                                  <a:solidFill>
                                    <a:srgbClr val="001D31"/>
                                  </a:solidFill>
                                  <a:latin typeface="Cambria Math" panose="02040503050406030204" pitchFamily="18" charset="0"/>
                                  <a:ea typeface="Cambria Math" panose="02040503050406030204" pitchFamily="18" charset="0"/>
                                </a:rPr>
                                <m:t>𝑆</m:t>
                              </m:r>
                            </m:e>
                            <m:sup>
                              <m:r>
                                <a:rPr lang="en-US" altLang="zh-CN" sz="2400" b="0" i="1">
                                  <a:solidFill>
                                    <a:srgbClr val="001D31"/>
                                  </a:solidFill>
                                  <a:latin typeface="Cambria Math" panose="02040503050406030204" pitchFamily="18" charset="0"/>
                                  <a:ea typeface="Cambria Math" panose="02040503050406030204" pitchFamily="18" charset="0"/>
                                </a:rPr>
                                <m:t>′</m:t>
                              </m:r>
                            </m:sup>
                          </m:sSup>
                          <m:r>
                            <a:rPr lang="en-US" altLang="zh-CN" sz="2400" b="0" i="1">
                              <a:solidFill>
                                <a:srgbClr val="001D31"/>
                              </a:solidFill>
                              <a:latin typeface="Cambria Math" panose="02040503050406030204" pitchFamily="18" charset="0"/>
                              <a:ea typeface="Cambria Math" panose="02040503050406030204" pitchFamily="18" charset="0"/>
                            </a:rPr>
                            <m:t>→</m:t>
                          </m:r>
                          <m:r>
                            <a:rPr lang="en-US" altLang="zh-CN" sz="2400" b="0" i="1" smtClean="0">
                              <a:solidFill>
                                <a:srgbClr val="001D31"/>
                              </a:solidFill>
                              <a:latin typeface="Cambria Math" panose="02040503050406030204" pitchFamily="18" charset="0"/>
                              <a:ea typeface="Cambria Math" panose="02040503050406030204" pitchFamily="18" charset="0"/>
                            </a:rPr>
                            <m:t>𝑆</m:t>
                          </m:r>
                        </m:sub>
                      </m:sSub>
                    </m:oMath>
                  </m:oMathPara>
                </a14:m>
                <a:endParaRPr lang="zh-CN" altLang="en-US" sz="2400" b="0" dirty="0">
                  <a:solidFill>
                    <a:srgbClr val="001D31"/>
                  </a:solidFill>
                </a:endParaRPr>
              </a:p>
            </p:txBody>
          </p:sp>
        </mc:Choice>
        <mc:Fallback xmlns="">
          <p:sp>
            <p:nvSpPr>
              <p:cNvPr id="4" name="文本框 3">
                <a:extLst>
                  <a:ext uri="{FF2B5EF4-FFF2-40B4-BE49-F238E27FC236}">
                    <a16:creationId xmlns:a16="http://schemas.microsoft.com/office/drawing/2014/main" id="{6A836ABC-CC00-A346-88D3-728C4CF9757D}"/>
                  </a:ext>
                </a:extLst>
              </p:cNvPr>
              <p:cNvSpPr txBox="1">
                <a:spLocks noRot="1" noChangeAspect="1" noMove="1" noResize="1" noEditPoints="1" noAdjustHandles="1" noChangeArrowheads="1" noChangeShapeType="1" noTextEdit="1"/>
              </p:cNvSpPr>
              <p:nvPr/>
            </p:nvSpPr>
            <p:spPr>
              <a:xfrm>
                <a:off x="1823884" y="2414431"/>
                <a:ext cx="4272116" cy="374205"/>
              </a:xfrm>
              <a:prstGeom prst="rect">
                <a:avLst/>
              </a:prstGeom>
              <a:blipFill>
                <a:blip r:embed="rId4"/>
                <a:stretch>
                  <a:fillRect b="-20000"/>
                </a:stretch>
              </a:blipFill>
              <a:ln w="12700" cap="flat">
                <a:noFill/>
                <a:miter lim="400000"/>
              </a:ln>
              <a:effectLst/>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20FFB04C-75B9-834F-9BDC-25EB50AE4EB3}"/>
              </a:ext>
            </a:extLst>
          </p:cNvPr>
          <p:cNvSpPr/>
          <p:nvPr/>
        </p:nvSpPr>
        <p:spPr>
          <a:xfrm>
            <a:off x="798370" y="3116478"/>
            <a:ext cx="7509743" cy="707886"/>
          </a:xfrm>
          <a:prstGeom prst="rect">
            <a:avLst/>
          </a:prstGeom>
        </p:spPr>
        <p:txBody>
          <a:bodyPr wrap="square">
            <a:spAutoFit/>
          </a:bodyPr>
          <a:lstStyle/>
          <a:p>
            <a:r>
              <a:rPr lang="zh-CN" altLang="en-US" sz="2000" b="0" dirty="0">
                <a:solidFill>
                  <a:srgbClr val="1C1C1C"/>
                </a:solidFill>
                <a:latin typeface="Songti SC" panose="02010600040101010101" pitchFamily="2" charset="-122"/>
                <a:ea typeface="Songti SC" panose="02010600040101010101" pitchFamily="2" charset="-122"/>
                <a:cs typeface="Times New Roman" panose="02020603050405020304" pitchFamily="18" charset="0"/>
              </a:rPr>
              <a:t>满足以上细致平衡条件的跃迁几率并不唯一，</a:t>
            </a:r>
            <a:r>
              <a:rPr lang="en-US" altLang="zh-CN" sz="2000" b="0" dirty="0">
                <a:solidFill>
                  <a:srgbClr val="1C1C1C"/>
                </a:solidFill>
                <a:latin typeface="Songti SC" panose="02010600040101010101" pitchFamily="2" charset="-122"/>
                <a:ea typeface="Songti SC" panose="02010600040101010101" pitchFamily="2" charset="-122"/>
                <a:cs typeface="Times New Roman" panose="02020603050405020304" pitchFamily="18" charset="0"/>
              </a:rPr>
              <a:t>Metropolis</a:t>
            </a:r>
            <a:r>
              <a:rPr lang="zh-CN" altLang="en-US" sz="2000" b="0" dirty="0">
                <a:solidFill>
                  <a:srgbClr val="1C1C1C"/>
                </a:solidFill>
                <a:latin typeface="Songti SC" panose="02010600040101010101" pitchFamily="2" charset="-122"/>
                <a:ea typeface="Songti SC" panose="02010600040101010101" pitchFamily="2" charset="-122"/>
                <a:cs typeface="Times New Roman" panose="02020603050405020304" pitchFamily="18" charset="0"/>
              </a:rPr>
              <a:t>方法给出了一种简单的跃迁几率选择方案：</a:t>
            </a:r>
            <a:endParaRPr lang="zh-CN" altLang="en-US" sz="2000"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9B83E09A-A85D-5446-9EAC-9A7F1946722B}"/>
                  </a:ext>
                </a:extLst>
              </p:cNvPr>
              <p:cNvSpPr txBox="1"/>
              <p:nvPr/>
            </p:nvSpPr>
            <p:spPr>
              <a:xfrm>
                <a:off x="1178693" y="4038975"/>
                <a:ext cx="3549922" cy="6915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14:m>
                  <m:oMathPara xmlns:m="http://schemas.openxmlformats.org/officeDocument/2006/math">
                    <m:oMathParaPr>
                      <m:jc m:val="left"/>
                    </m:oMathParaPr>
                    <m:oMath xmlns:m="http://schemas.openxmlformats.org/officeDocument/2006/math">
                      <m:sSub>
                        <m:sSubPr>
                          <m:ctrlPr>
                            <a:rPr lang="en-US" altLang="zh-CN" sz="2000" b="0" i="1" smtClean="0">
                              <a:solidFill>
                                <a:srgbClr val="001D31"/>
                              </a:solidFill>
                              <a:latin typeface="Cambria Math" panose="02040503050406030204" pitchFamily="18" charset="0"/>
                            </a:rPr>
                          </m:ctrlPr>
                        </m:sSubPr>
                        <m:e>
                          <m:r>
                            <a:rPr lang="en-US" altLang="zh-CN" sz="2000" b="0" i="1">
                              <a:solidFill>
                                <a:srgbClr val="001D31"/>
                              </a:solidFill>
                              <a:latin typeface="Cambria Math" panose="02040503050406030204" pitchFamily="18" charset="0"/>
                            </a:rPr>
                            <m:t>𝑇</m:t>
                          </m:r>
                        </m:e>
                        <m:sub>
                          <m:r>
                            <a:rPr lang="en-US" altLang="zh-CN" sz="2000" b="0" i="1" smtClean="0">
                              <a:solidFill>
                                <a:srgbClr val="001D31"/>
                              </a:solidFill>
                              <a:latin typeface="Cambria Math" panose="02040503050406030204" pitchFamily="18" charset="0"/>
                            </a:rPr>
                            <m:t>𝑆</m:t>
                          </m:r>
                          <m:r>
                            <a:rPr lang="en-US" altLang="zh-CN" sz="2000" b="0" i="1">
                              <a:solidFill>
                                <a:srgbClr val="001D31"/>
                              </a:solidFill>
                              <a:latin typeface="Cambria Math" panose="02040503050406030204" pitchFamily="18" charset="0"/>
                              <a:ea typeface="Cambria Math" panose="02040503050406030204" pitchFamily="18" charset="0"/>
                            </a:rPr>
                            <m:t>→</m:t>
                          </m:r>
                          <m:sSup>
                            <m:sSupPr>
                              <m:ctrlPr>
                                <a:rPr lang="en-US" altLang="zh-CN" sz="2000" b="0" i="1">
                                  <a:solidFill>
                                    <a:srgbClr val="001D31"/>
                                  </a:solidFill>
                                  <a:latin typeface="Cambria Math" panose="02040503050406030204" pitchFamily="18" charset="0"/>
                                  <a:ea typeface="Cambria Math" panose="02040503050406030204" pitchFamily="18" charset="0"/>
                                </a:rPr>
                              </m:ctrlPr>
                            </m:sSupPr>
                            <m:e>
                              <m:r>
                                <a:rPr lang="en-US" altLang="zh-CN" sz="2000" b="0" i="1" smtClean="0">
                                  <a:solidFill>
                                    <a:srgbClr val="001D31"/>
                                  </a:solidFill>
                                  <a:latin typeface="Cambria Math" panose="02040503050406030204" pitchFamily="18" charset="0"/>
                                  <a:ea typeface="Cambria Math" panose="02040503050406030204" pitchFamily="18" charset="0"/>
                                </a:rPr>
                                <m:t>𝑆</m:t>
                              </m:r>
                            </m:e>
                            <m:sup>
                              <m:r>
                                <a:rPr lang="en-US" altLang="zh-CN" sz="2000" b="0" i="1">
                                  <a:solidFill>
                                    <a:srgbClr val="001D31"/>
                                  </a:solidFill>
                                  <a:latin typeface="Cambria Math" panose="02040503050406030204" pitchFamily="18" charset="0"/>
                                  <a:ea typeface="Cambria Math" panose="02040503050406030204" pitchFamily="18" charset="0"/>
                                </a:rPr>
                                <m:t>′</m:t>
                              </m:r>
                            </m:sup>
                          </m:sSup>
                        </m:sub>
                      </m:sSub>
                      <m:r>
                        <a:rPr lang="en-US" altLang="zh-CN" sz="2000" b="0" i="1">
                          <a:solidFill>
                            <a:srgbClr val="001D31"/>
                          </a:solidFill>
                          <a:latin typeface="Cambria Math" panose="02040503050406030204" pitchFamily="18" charset="0"/>
                        </a:rPr>
                        <m:t>=</m:t>
                      </m:r>
                      <m:r>
                        <m:rPr>
                          <m:sty m:val="p"/>
                        </m:rPr>
                        <a:rPr lang="en-US" altLang="zh-CN" sz="2000" b="0">
                          <a:solidFill>
                            <a:srgbClr val="001D31"/>
                          </a:solidFill>
                          <a:latin typeface="Cambria Math" panose="02040503050406030204" pitchFamily="18" charset="0"/>
                        </a:rPr>
                        <m:t>min</m:t>
                      </m:r>
                      <m:d>
                        <m:dPr>
                          <m:ctrlPr>
                            <a:rPr lang="en-US" altLang="zh-CN" sz="2000" b="0" i="1">
                              <a:solidFill>
                                <a:srgbClr val="001D31"/>
                              </a:solidFill>
                              <a:latin typeface="Cambria Math" panose="02040503050406030204" pitchFamily="18" charset="0"/>
                            </a:rPr>
                          </m:ctrlPr>
                        </m:dPr>
                        <m:e>
                          <m:r>
                            <a:rPr lang="en-US" altLang="zh-CN" sz="2000" b="0" i="1">
                              <a:solidFill>
                                <a:srgbClr val="001D31"/>
                              </a:solidFill>
                              <a:latin typeface="Cambria Math" panose="02040503050406030204" pitchFamily="18" charset="0"/>
                            </a:rPr>
                            <m:t>1, </m:t>
                          </m:r>
                          <m:f>
                            <m:fPr>
                              <m:ctrlPr>
                                <a:rPr lang="en-US" altLang="zh-CN" sz="2000" b="0" i="1">
                                  <a:solidFill>
                                    <a:srgbClr val="001D31"/>
                                  </a:solidFill>
                                  <a:latin typeface="Cambria Math" panose="02040503050406030204" pitchFamily="18" charset="0"/>
                                </a:rPr>
                              </m:ctrlPr>
                            </m:fPr>
                            <m:num>
                              <m:r>
                                <a:rPr lang="en-US" altLang="zh-CN" sz="2000" b="0" i="1" smtClean="0">
                                  <a:solidFill>
                                    <a:srgbClr val="001D31"/>
                                  </a:solidFill>
                                  <a:latin typeface="Cambria Math" panose="02040503050406030204" pitchFamily="18" charset="0"/>
                                </a:rPr>
                                <m:t>𝑃</m:t>
                              </m:r>
                              <m:d>
                                <m:dPr>
                                  <m:ctrlPr>
                                    <a:rPr lang="en-US" altLang="zh-CN" sz="2000" b="0" i="1">
                                      <a:solidFill>
                                        <a:srgbClr val="001D31"/>
                                      </a:solidFill>
                                      <a:latin typeface="Cambria Math" panose="02040503050406030204" pitchFamily="18" charset="0"/>
                                    </a:rPr>
                                  </m:ctrlPr>
                                </m:dPr>
                                <m:e>
                                  <m:sSup>
                                    <m:sSupPr>
                                      <m:ctrlPr>
                                        <a:rPr lang="en-US" altLang="zh-CN" sz="2000" b="0" i="1">
                                          <a:solidFill>
                                            <a:srgbClr val="001D31"/>
                                          </a:solidFill>
                                          <a:latin typeface="Cambria Math" panose="02040503050406030204" pitchFamily="18" charset="0"/>
                                          <a:ea typeface="Cambria Math" panose="02040503050406030204" pitchFamily="18" charset="0"/>
                                        </a:rPr>
                                      </m:ctrlPr>
                                    </m:sSupPr>
                                    <m:e>
                                      <m:r>
                                        <a:rPr lang="en-US" altLang="zh-CN" sz="2000" b="0" i="1" smtClean="0">
                                          <a:solidFill>
                                            <a:srgbClr val="001D31"/>
                                          </a:solidFill>
                                          <a:latin typeface="Cambria Math" panose="02040503050406030204" pitchFamily="18" charset="0"/>
                                          <a:ea typeface="Cambria Math" panose="02040503050406030204" pitchFamily="18" charset="0"/>
                                        </a:rPr>
                                        <m:t>𝑆</m:t>
                                      </m:r>
                                    </m:e>
                                    <m:sup>
                                      <m:r>
                                        <a:rPr lang="en-US" altLang="zh-CN" sz="2000" b="0" i="1">
                                          <a:solidFill>
                                            <a:srgbClr val="001D31"/>
                                          </a:solidFill>
                                          <a:latin typeface="Cambria Math" panose="02040503050406030204" pitchFamily="18" charset="0"/>
                                          <a:ea typeface="Cambria Math" panose="02040503050406030204" pitchFamily="18" charset="0"/>
                                        </a:rPr>
                                        <m:t>′</m:t>
                                      </m:r>
                                    </m:sup>
                                  </m:sSup>
                                </m:e>
                              </m:d>
                            </m:num>
                            <m:den>
                              <m:r>
                                <a:rPr lang="en-US" altLang="zh-CN" sz="2000" b="0" i="1" smtClean="0">
                                  <a:solidFill>
                                    <a:srgbClr val="001D31"/>
                                  </a:solidFill>
                                  <a:latin typeface="Cambria Math" panose="02040503050406030204" pitchFamily="18" charset="0"/>
                                  <a:ea typeface="Cambria Math" panose="02040503050406030204" pitchFamily="18" charset="0"/>
                                </a:rPr>
                                <m:t>𝑃</m:t>
                              </m:r>
                              <m:d>
                                <m:dPr>
                                  <m:ctrlPr>
                                    <a:rPr lang="en-US" altLang="zh-CN" sz="2000" b="0" i="1">
                                      <a:solidFill>
                                        <a:srgbClr val="001D31"/>
                                      </a:solidFill>
                                      <a:latin typeface="Cambria Math" panose="02040503050406030204" pitchFamily="18" charset="0"/>
                                    </a:rPr>
                                  </m:ctrlPr>
                                </m:dPr>
                                <m:e>
                                  <m:r>
                                    <a:rPr lang="en-US" altLang="zh-CN" sz="2000" b="0" i="1" smtClean="0">
                                      <a:solidFill>
                                        <a:srgbClr val="001D31"/>
                                      </a:solidFill>
                                      <a:latin typeface="Cambria Math" panose="02040503050406030204" pitchFamily="18" charset="0"/>
                                    </a:rPr>
                                    <m:t>𝑆</m:t>
                                  </m:r>
                                </m:e>
                              </m:d>
                            </m:den>
                          </m:f>
                        </m:e>
                      </m:d>
                    </m:oMath>
                  </m:oMathPara>
                </a14:m>
                <a:endParaRPr lang="zh-CN" altLang="en-US" sz="2000" b="0" dirty="0">
                  <a:solidFill>
                    <a:srgbClr val="001D31"/>
                  </a:solidFill>
                </a:endParaRPr>
              </a:p>
            </p:txBody>
          </p:sp>
        </mc:Choice>
        <mc:Fallback xmlns="">
          <p:sp>
            <p:nvSpPr>
              <p:cNvPr id="7" name="文本框 6">
                <a:extLst>
                  <a:ext uri="{FF2B5EF4-FFF2-40B4-BE49-F238E27FC236}">
                    <a16:creationId xmlns:a16="http://schemas.microsoft.com/office/drawing/2014/main" id="{9B83E09A-A85D-5446-9EAC-9A7F1946722B}"/>
                  </a:ext>
                </a:extLst>
              </p:cNvPr>
              <p:cNvSpPr txBox="1">
                <a:spLocks noRot="1" noChangeAspect="1" noMove="1" noResize="1" noEditPoints="1" noAdjustHandles="1" noChangeArrowheads="1" noChangeShapeType="1" noTextEdit="1"/>
              </p:cNvSpPr>
              <p:nvPr/>
            </p:nvSpPr>
            <p:spPr>
              <a:xfrm>
                <a:off x="1178693" y="4038975"/>
                <a:ext cx="3549922" cy="691536"/>
              </a:xfrm>
              <a:prstGeom prst="rect">
                <a:avLst/>
              </a:prstGeom>
              <a:blipFill>
                <a:blip r:embed="rId5"/>
                <a:stretch>
                  <a:fillRect l="-2491"/>
                </a:stretch>
              </a:blipFill>
              <a:ln w="12700" cap="flat">
                <a:noFill/>
                <a:miter lim="400000"/>
              </a:ln>
              <a:effectLst/>
            </p:spPr>
            <p:txBody>
              <a:bodyPr/>
              <a:lstStyle/>
              <a:p>
                <a:r>
                  <a:rPr lang="zh-CN" altLang="en-US">
                    <a:noFill/>
                  </a:rPr>
                  <a:t> </a:t>
                </a:r>
              </a:p>
            </p:txBody>
          </p:sp>
        </mc:Fallback>
      </mc:AlternateContent>
      <p:sp>
        <p:nvSpPr>
          <p:cNvPr id="11" name="矩形 10">
            <a:extLst>
              <a:ext uri="{FF2B5EF4-FFF2-40B4-BE49-F238E27FC236}">
                <a16:creationId xmlns:a16="http://schemas.microsoft.com/office/drawing/2014/main" id="{6BC43A07-08F6-384A-B488-F878CB394207}"/>
              </a:ext>
            </a:extLst>
          </p:cNvPr>
          <p:cNvSpPr/>
          <p:nvPr/>
        </p:nvSpPr>
        <p:spPr>
          <a:xfrm>
            <a:off x="4040907" y="4094187"/>
            <a:ext cx="3134647" cy="523220"/>
          </a:xfrm>
          <a:prstGeom prst="rect">
            <a:avLst/>
          </a:prstGeom>
        </p:spPr>
        <p:txBody>
          <a:bodyPr wrap="square">
            <a:spAutoFit/>
          </a:bodyPr>
          <a:lstStyle/>
          <a:p>
            <a:r>
              <a:rPr lang="en-US" altLang="zh-CN" sz="2800" dirty="0">
                <a:solidFill>
                  <a:srgbClr val="FF0000"/>
                </a:solidFill>
                <a:latin typeface="Songti SC" panose="02010600040101010101" pitchFamily="2" charset="-122"/>
                <a:ea typeface="Songti SC" panose="02010600040101010101" pitchFamily="2" charset="-122"/>
                <a:cs typeface="Times New Roman" panose="02020603050405020304" pitchFamily="18" charset="0"/>
              </a:rPr>
              <a:t>Metropolis </a:t>
            </a:r>
            <a:r>
              <a:rPr lang="zh-CN" altLang="en-US" sz="2800" dirty="0">
                <a:solidFill>
                  <a:srgbClr val="FF0000"/>
                </a:solidFill>
                <a:latin typeface="Songti SC" panose="02010600040101010101" pitchFamily="2" charset="-122"/>
                <a:ea typeface="Songti SC" panose="02010600040101010101" pitchFamily="2" charset="-122"/>
                <a:cs typeface="Times New Roman" panose="02020603050405020304" pitchFamily="18" charset="0"/>
              </a:rPr>
              <a:t>判据</a:t>
            </a:r>
            <a:r>
              <a:rPr lang="zh-CN" altLang="en-US" sz="2800" b="0" dirty="0">
                <a:solidFill>
                  <a:srgbClr val="FF0000"/>
                </a:solidFill>
                <a:latin typeface="Songti SC" panose="02010600040101010101" pitchFamily="2" charset="-122"/>
                <a:ea typeface="Songti SC" panose="02010600040101010101" pitchFamily="2" charset="-122"/>
                <a:cs typeface="Times New Roman" panose="02020603050405020304" pitchFamily="18" charset="0"/>
              </a:rPr>
              <a:t>！</a:t>
            </a:r>
            <a:endParaRPr lang="zh-CN" altLang="en-US" sz="2800" dirty="0">
              <a:solidFill>
                <a:srgbClr val="FF0000"/>
              </a:solidFill>
            </a:endParaRPr>
          </a:p>
        </p:txBody>
      </p:sp>
      <p:pic>
        <p:nvPicPr>
          <p:cNvPr id="3" name="Picture 2">
            <a:extLst>
              <a:ext uri="{FF2B5EF4-FFF2-40B4-BE49-F238E27FC236}">
                <a16:creationId xmlns:a16="http://schemas.microsoft.com/office/drawing/2014/main" id="{6DE96820-D682-73BD-CB0E-1D2703CFFD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0450" y="0"/>
            <a:ext cx="2031550" cy="904674"/>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42B4B393-3820-6AE2-879A-45319BCD9781}"/>
              </a:ext>
            </a:extLst>
          </p:cNvPr>
          <p:cNvSpPr txBox="1"/>
          <p:nvPr/>
        </p:nvSpPr>
        <p:spPr>
          <a:xfrm>
            <a:off x="673924" y="492314"/>
            <a:ext cx="6843155"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Bef>
                <a:spcPts val="2400"/>
              </a:spcBef>
              <a:defRPr b="1">
                <a:latin typeface="+mj-lt"/>
                <a:ea typeface="+mj-ea"/>
                <a:cs typeface="+mj-cs"/>
                <a:sym typeface="Times New Roman"/>
              </a:defRPr>
            </a:pPr>
            <a:r>
              <a:rPr lang="zh-CN" altLang="en-US" sz="3600" dirty="0">
                <a:solidFill>
                  <a:srgbClr val="001D31"/>
                </a:solidFill>
                <a:latin typeface="Times" pitchFamily="2" charset="0"/>
                <a:ea typeface="SimHei" panose="02010609060101010101" pitchFamily="49" charset="-122"/>
                <a:cs typeface="+mj-cs"/>
              </a:rPr>
              <a:t>Metropolis算法与二维Ising模型</a:t>
            </a:r>
          </a:p>
        </p:txBody>
      </p:sp>
      <p:pic>
        <p:nvPicPr>
          <p:cNvPr id="13" name="图片 12">
            <a:extLst>
              <a:ext uri="{FF2B5EF4-FFF2-40B4-BE49-F238E27FC236}">
                <a16:creationId xmlns:a16="http://schemas.microsoft.com/office/drawing/2014/main" id="{D725D714-02C6-32FD-089D-0AC7EF469EBE}"/>
              </a:ext>
            </a:extLst>
          </p:cNvPr>
          <p:cNvPicPr>
            <a:picLocks noChangeAspect="1"/>
          </p:cNvPicPr>
          <p:nvPr/>
        </p:nvPicPr>
        <p:blipFill>
          <a:blip r:embed="rId7"/>
          <a:stretch>
            <a:fillRect/>
          </a:stretch>
        </p:blipFill>
        <p:spPr>
          <a:xfrm>
            <a:off x="8692734" y="1371270"/>
            <a:ext cx="1431695" cy="1422276"/>
          </a:xfrm>
          <a:prstGeom prst="rect">
            <a:avLst/>
          </a:prstGeom>
        </p:spPr>
      </p:pic>
      <p:sp>
        <p:nvSpPr>
          <p:cNvPr id="14" name="Text Box 6">
            <a:extLst>
              <a:ext uri="{FF2B5EF4-FFF2-40B4-BE49-F238E27FC236}">
                <a16:creationId xmlns:a16="http://schemas.microsoft.com/office/drawing/2014/main" id="{365C9112-B724-B201-A9A6-8502068ACD96}"/>
              </a:ext>
            </a:extLst>
          </p:cNvPr>
          <p:cNvSpPr txBox="1">
            <a:spLocks noChangeArrowheads="1"/>
          </p:cNvSpPr>
          <p:nvPr/>
        </p:nvSpPr>
        <p:spPr bwMode="auto">
          <a:xfrm>
            <a:off x="8493761" y="3424254"/>
            <a:ext cx="26281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lang="zh-CN" altLang="en-US" sz="2000" dirty="0">
                <a:solidFill>
                  <a:srgbClr val="1C1C1C"/>
                </a:solidFill>
                <a:latin typeface="Times New Roman" panose="02020603050405020304" pitchFamily="18" charset="0"/>
              </a:rPr>
              <a:t>体系的哈密顿量为</a:t>
            </a:r>
            <a:r>
              <a:rPr lang="en-US" altLang="zh-CN" sz="2000" dirty="0">
                <a:solidFill>
                  <a:srgbClr val="1C1C1C"/>
                </a:solidFill>
                <a:latin typeface="Times New Roman" panose="02020603050405020304" pitchFamily="18" charset="0"/>
              </a:rPr>
              <a:t>:</a:t>
            </a:r>
          </a:p>
        </p:txBody>
      </p: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A2E28BB2-5691-8C1B-A7B9-6FCA077A0C0D}"/>
                  </a:ext>
                </a:extLst>
              </p:cNvPr>
              <p:cNvSpPr/>
              <p:nvPr/>
            </p:nvSpPr>
            <p:spPr>
              <a:xfrm>
                <a:off x="8493761" y="3909914"/>
                <a:ext cx="3664465" cy="7176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b="0" i="1">
                          <a:solidFill>
                            <a:srgbClr val="001D31"/>
                          </a:solidFill>
                          <a:latin typeface="Cambria Math" panose="02040503050406030204" pitchFamily="18" charset="0"/>
                          <a:ea typeface="Cambria Math" panose="02040503050406030204" pitchFamily="18" charset="0"/>
                        </a:rPr>
                        <m:t>𝐻</m:t>
                      </m:r>
                      <m:r>
                        <a:rPr lang="en-US" altLang="zh-CN" sz="1600" b="0" i="1">
                          <a:solidFill>
                            <a:srgbClr val="001D31"/>
                          </a:solidFill>
                          <a:latin typeface="Cambria Math" panose="02040503050406030204" pitchFamily="18" charset="0"/>
                          <a:ea typeface="Cambria Math" panose="02040503050406030204" pitchFamily="18" charset="0"/>
                        </a:rPr>
                        <m:t>=−</m:t>
                      </m:r>
                      <m:r>
                        <a:rPr lang="en-US" altLang="zh-CN" sz="1600" b="0" i="1">
                          <a:solidFill>
                            <a:srgbClr val="001D31"/>
                          </a:solidFill>
                          <a:latin typeface="Cambria Math" panose="02040503050406030204" pitchFamily="18" charset="0"/>
                          <a:ea typeface="Cambria Math" panose="02040503050406030204" pitchFamily="18" charset="0"/>
                        </a:rPr>
                        <m:t>𝐽</m:t>
                      </m:r>
                      <m:nary>
                        <m:naryPr>
                          <m:chr m:val="∑"/>
                          <m:supHide m:val="on"/>
                          <m:ctrlPr>
                            <a:rPr lang="en-US" altLang="zh-CN" sz="1600" b="0" i="1">
                              <a:solidFill>
                                <a:srgbClr val="001D31"/>
                              </a:solidFill>
                              <a:latin typeface="Cambria Math" panose="02040503050406030204" pitchFamily="18" charset="0"/>
                              <a:ea typeface="Cambria Math" panose="02040503050406030204" pitchFamily="18" charset="0"/>
                            </a:rPr>
                          </m:ctrlPr>
                        </m:naryPr>
                        <m:sub>
                          <m:r>
                            <m:rPr>
                              <m:brk m:alnAt="7"/>
                            </m:rPr>
                            <a:rPr lang="en-US" altLang="zh-CN" sz="1600" b="0" i="1">
                              <a:solidFill>
                                <a:srgbClr val="001D31"/>
                              </a:solidFill>
                              <a:latin typeface="Cambria Math" panose="02040503050406030204" pitchFamily="18" charset="0"/>
                              <a:ea typeface="Cambria Math" panose="02040503050406030204" pitchFamily="18" charset="0"/>
                            </a:rPr>
                            <m:t>𝑖</m:t>
                          </m:r>
                          <m:r>
                            <a:rPr lang="en-US" altLang="zh-CN" sz="1600" b="0" i="1">
                              <a:solidFill>
                                <a:srgbClr val="001D31"/>
                              </a:solidFill>
                              <a:latin typeface="Cambria Math" panose="02040503050406030204" pitchFamily="18" charset="0"/>
                              <a:ea typeface="Cambria Math" panose="02040503050406030204" pitchFamily="18" charset="0"/>
                            </a:rPr>
                            <m:t>,</m:t>
                          </m:r>
                          <m:r>
                            <a:rPr lang="en-US" altLang="zh-CN" sz="1600" b="0" i="1">
                              <a:solidFill>
                                <a:srgbClr val="001D31"/>
                              </a:solidFill>
                              <a:latin typeface="Cambria Math" panose="02040503050406030204" pitchFamily="18" charset="0"/>
                              <a:ea typeface="Cambria Math" panose="02040503050406030204" pitchFamily="18" charset="0"/>
                            </a:rPr>
                            <m:t>𝑗</m:t>
                          </m:r>
                        </m:sub>
                        <m:sup/>
                        <m:e>
                          <m:sSub>
                            <m:sSubPr>
                              <m:ctrlPr>
                                <a:rPr lang="en-US" altLang="zh-CN" sz="1600" i="1">
                                  <a:solidFill>
                                    <a:srgbClr val="001D31"/>
                                  </a:solidFill>
                                  <a:latin typeface="Cambria Math" panose="02040503050406030204" pitchFamily="18" charset="0"/>
                                  <a:ea typeface="Cambria Math" panose="02040503050406030204" pitchFamily="18" charset="0"/>
                                </a:rPr>
                              </m:ctrlPr>
                            </m:sSubPr>
                            <m:e>
                              <m:r>
                                <a:rPr lang="en-US" altLang="zh-CN" sz="1600" i="1">
                                  <a:solidFill>
                                    <a:srgbClr val="001D31"/>
                                  </a:solidFill>
                                  <a:latin typeface="Cambria Math" panose="02040503050406030204" pitchFamily="18" charset="0"/>
                                  <a:ea typeface="Cambria Math" panose="02040503050406030204" pitchFamily="18" charset="0"/>
                                </a:rPr>
                                <m:t>𝑺</m:t>
                              </m:r>
                            </m:e>
                            <m:sub>
                              <m:r>
                                <a:rPr lang="en-US" altLang="zh-CN" sz="1600" i="1">
                                  <a:solidFill>
                                    <a:srgbClr val="001D31"/>
                                  </a:solidFill>
                                  <a:latin typeface="Cambria Math" panose="02040503050406030204" pitchFamily="18" charset="0"/>
                                  <a:ea typeface="Cambria Math" panose="02040503050406030204" pitchFamily="18" charset="0"/>
                                </a:rPr>
                                <m:t>𝒊</m:t>
                              </m:r>
                            </m:sub>
                          </m:sSub>
                          <m:r>
                            <a:rPr lang="en-US" altLang="zh-CN" sz="1600" i="1">
                              <a:solidFill>
                                <a:srgbClr val="001D31"/>
                              </a:solidFill>
                              <a:latin typeface="Cambria Math" panose="02040503050406030204" pitchFamily="18" charset="0"/>
                              <a:ea typeface="Cambria Math" panose="02040503050406030204" pitchFamily="18" charset="0"/>
                            </a:rPr>
                            <m:t>∙</m:t>
                          </m:r>
                          <m:sSub>
                            <m:sSubPr>
                              <m:ctrlPr>
                                <a:rPr lang="en-US" altLang="zh-CN" sz="1600" i="1">
                                  <a:solidFill>
                                    <a:srgbClr val="001D31"/>
                                  </a:solidFill>
                                  <a:latin typeface="Cambria Math" panose="02040503050406030204" pitchFamily="18" charset="0"/>
                                  <a:ea typeface="Cambria Math" panose="02040503050406030204" pitchFamily="18" charset="0"/>
                                </a:rPr>
                              </m:ctrlPr>
                            </m:sSubPr>
                            <m:e>
                              <m:r>
                                <a:rPr lang="en-US" altLang="zh-CN" sz="1600" i="1">
                                  <a:solidFill>
                                    <a:srgbClr val="001D31"/>
                                  </a:solidFill>
                                  <a:latin typeface="Cambria Math" panose="02040503050406030204" pitchFamily="18" charset="0"/>
                                  <a:ea typeface="Cambria Math" panose="02040503050406030204" pitchFamily="18" charset="0"/>
                                </a:rPr>
                                <m:t>𝑺</m:t>
                              </m:r>
                            </m:e>
                            <m:sub>
                              <m:r>
                                <a:rPr lang="en-US" altLang="zh-CN" sz="1600" i="1">
                                  <a:solidFill>
                                    <a:srgbClr val="001D31"/>
                                  </a:solidFill>
                                  <a:latin typeface="Cambria Math" panose="02040503050406030204" pitchFamily="18" charset="0"/>
                                  <a:ea typeface="Cambria Math" panose="02040503050406030204" pitchFamily="18" charset="0"/>
                                </a:rPr>
                                <m:t>𝒋</m:t>
                              </m:r>
                            </m:sub>
                          </m:sSub>
                        </m:e>
                      </m:nary>
                      <m:r>
                        <a:rPr lang="en-US" altLang="zh-CN" sz="1600" b="0" i="1">
                          <a:solidFill>
                            <a:srgbClr val="001D31"/>
                          </a:solidFill>
                          <a:latin typeface="Cambria Math" panose="02040503050406030204" pitchFamily="18" charset="0"/>
                          <a:ea typeface="Cambria Math" panose="02040503050406030204" pitchFamily="18" charset="0"/>
                        </a:rPr>
                        <m:t>=−</m:t>
                      </m:r>
                      <m:r>
                        <a:rPr lang="en-US" altLang="zh-CN" sz="1600" b="0" i="1">
                          <a:solidFill>
                            <a:srgbClr val="001D31"/>
                          </a:solidFill>
                          <a:latin typeface="Cambria Math" panose="02040503050406030204" pitchFamily="18" charset="0"/>
                          <a:ea typeface="Cambria Math" panose="02040503050406030204" pitchFamily="18" charset="0"/>
                        </a:rPr>
                        <m:t>𝐽</m:t>
                      </m:r>
                      <m:nary>
                        <m:naryPr>
                          <m:chr m:val="∑"/>
                          <m:supHide m:val="on"/>
                          <m:ctrlPr>
                            <a:rPr lang="en-US" altLang="zh-CN" sz="1600" b="0" i="1">
                              <a:solidFill>
                                <a:srgbClr val="001D31"/>
                              </a:solidFill>
                              <a:latin typeface="Cambria Math" panose="02040503050406030204" pitchFamily="18" charset="0"/>
                              <a:ea typeface="Cambria Math" panose="02040503050406030204" pitchFamily="18" charset="0"/>
                            </a:rPr>
                          </m:ctrlPr>
                        </m:naryPr>
                        <m:sub>
                          <m:r>
                            <m:rPr>
                              <m:brk m:alnAt="7"/>
                            </m:rPr>
                            <a:rPr lang="en-US" altLang="zh-CN" sz="1600" b="0" i="1">
                              <a:solidFill>
                                <a:srgbClr val="001D31"/>
                              </a:solidFill>
                              <a:latin typeface="Cambria Math" panose="02040503050406030204" pitchFamily="18" charset="0"/>
                              <a:ea typeface="Cambria Math" panose="02040503050406030204" pitchFamily="18" charset="0"/>
                            </a:rPr>
                            <m:t>𝑖</m:t>
                          </m:r>
                          <m:r>
                            <a:rPr lang="en-US" altLang="zh-CN" sz="1600" b="0" i="1">
                              <a:solidFill>
                                <a:srgbClr val="001D31"/>
                              </a:solidFill>
                              <a:latin typeface="Cambria Math" panose="02040503050406030204" pitchFamily="18" charset="0"/>
                              <a:ea typeface="Cambria Math" panose="02040503050406030204" pitchFamily="18" charset="0"/>
                            </a:rPr>
                            <m:t>,</m:t>
                          </m:r>
                          <m:r>
                            <a:rPr lang="en-US" altLang="zh-CN" sz="1600" b="0" i="1">
                              <a:solidFill>
                                <a:srgbClr val="001D31"/>
                              </a:solidFill>
                              <a:latin typeface="Cambria Math" panose="02040503050406030204" pitchFamily="18" charset="0"/>
                              <a:ea typeface="Cambria Math" panose="02040503050406030204" pitchFamily="18" charset="0"/>
                            </a:rPr>
                            <m:t>𝑗</m:t>
                          </m:r>
                        </m:sub>
                        <m:sup/>
                        <m:e>
                          <m:r>
                            <m:rPr>
                              <m:sty m:val="p"/>
                            </m:rPr>
                            <a:rPr lang="en-US" altLang="zh-CN" sz="1600" b="0">
                              <a:solidFill>
                                <a:srgbClr val="001D31"/>
                              </a:solidFill>
                              <a:latin typeface="Cambria Math" panose="02040503050406030204" pitchFamily="18" charset="0"/>
                              <a:ea typeface="Cambria Math" panose="02040503050406030204" pitchFamily="18" charset="0"/>
                            </a:rPr>
                            <m:t>cos</m:t>
                          </m:r>
                          <m:r>
                            <a:rPr lang="en-US" altLang="zh-CN" sz="1600" b="0" i="1">
                              <a:solidFill>
                                <a:srgbClr val="001D31"/>
                              </a:solidFill>
                              <a:latin typeface="Cambria Math" panose="02040503050406030204" pitchFamily="18" charset="0"/>
                              <a:ea typeface="Cambria Math" panose="02040503050406030204" pitchFamily="18" charset="0"/>
                            </a:rPr>
                            <m:t>⁡(</m:t>
                          </m:r>
                          <m:sSub>
                            <m:sSubPr>
                              <m:ctrlPr>
                                <a:rPr lang="en-US" altLang="zh-CN" sz="1600" b="0" i="1">
                                  <a:solidFill>
                                    <a:srgbClr val="001D31"/>
                                  </a:solidFill>
                                  <a:latin typeface="Cambria Math" panose="02040503050406030204" pitchFamily="18" charset="0"/>
                                  <a:ea typeface="Cambria Math" panose="02040503050406030204" pitchFamily="18" charset="0"/>
                                </a:rPr>
                              </m:ctrlPr>
                            </m:sSubPr>
                            <m:e>
                              <m:r>
                                <a:rPr lang="en-US" altLang="zh-CN" sz="1600" b="0" i="1">
                                  <a:solidFill>
                                    <a:srgbClr val="001D31"/>
                                  </a:solidFill>
                                  <a:latin typeface="Cambria Math" panose="02040503050406030204" pitchFamily="18" charset="0"/>
                                  <a:ea typeface="Cambria Math" panose="02040503050406030204" pitchFamily="18" charset="0"/>
                                </a:rPr>
                                <m:t>𝜃</m:t>
                              </m:r>
                            </m:e>
                            <m:sub>
                              <m:r>
                                <a:rPr lang="en-US" altLang="zh-CN" sz="1600" b="0" i="1">
                                  <a:solidFill>
                                    <a:srgbClr val="001D31"/>
                                  </a:solidFill>
                                  <a:latin typeface="Cambria Math" panose="02040503050406030204" pitchFamily="18" charset="0"/>
                                  <a:ea typeface="Cambria Math" panose="02040503050406030204" pitchFamily="18" charset="0"/>
                                </a:rPr>
                                <m:t>𝑖</m:t>
                              </m:r>
                            </m:sub>
                          </m:sSub>
                          <m:r>
                            <a:rPr lang="en-US" altLang="zh-CN" sz="1600" b="0" i="1">
                              <a:solidFill>
                                <a:srgbClr val="001D31"/>
                              </a:solidFill>
                              <a:latin typeface="Cambria Math" panose="02040503050406030204" pitchFamily="18" charset="0"/>
                              <a:ea typeface="Cambria Math" panose="02040503050406030204" pitchFamily="18" charset="0"/>
                            </a:rPr>
                            <m:t>−</m:t>
                          </m:r>
                          <m:sSub>
                            <m:sSubPr>
                              <m:ctrlPr>
                                <a:rPr lang="en-US" altLang="zh-CN" sz="1600" b="0" i="1">
                                  <a:solidFill>
                                    <a:srgbClr val="001D31"/>
                                  </a:solidFill>
                                  <a:latin typeface="Cambria Math" panose="02040503050406030204" pitchFamily="18" charset="0"/>
                                  <a:ea typeface="Cambria Math" panose="02040503050406030204" pitchFamily="18" charset="0"/>
                                </a:rPr>
                              </m:ctrlPr>
                            </m:sSubPr>
                            <m:e>
                              <m:r>
                                <a:rPr lang="en-US" altLang="zh-CN" sz="1600" b="0" i="1">
                                  <a:solidFill>
                                    <a:srgbClr val="001D31"/>
                                  </a:solidFill>
                                  <a:latin typeface="Cambria Math" panose="02040503050406030204" pitchFamily="18" charset="0"/>
                                  <a:ea typeface="Cambria Math" panose="02040503050406030204" pitchFamily="18" charset="0"/>
                                </a:rPr>
                                <m:t>𝜃</m:t>
                              </m:r>
                            </m:e>
                            <m:sub>
                              <m:r>
                                <a:rPr lang="en-US" altLang="zh-CN" sz="1600" b="0" i="1">
                                  <a:solidFill>
                                    <a:srgbClr val="001D31"/>
                                  </a:solidFill>
                                  <a:latin typeface="Cambria Math" panose="02040503050406030204" pitchFamily="18" charset="0"/>
                                  <a:ea typeface="Cambria Math" panose="02040503050406030204" pitchFamily="18" charset="0"/>
                                </a:rPr>
                                <m:t>𝑗</m:t>
                              </m:r>
                            </m:sub>
                          </m:sSub>
                          <m:r>
                            <a:rPr lang="en-US" altLang="zh-CN" sz="1600" b="0" i="1">
                              <a:solidFill>
                                <a:srgbClr val="001D31"/>
                              </a:solidFill>
                              <a:latin typeface="Cambria Math" panose="02040503050406030204" pitchFamily="18" charset="0"/>
                              <a:ea typeface="Cambria Math" panose="02040503050406030204" pitchFamily="18" charset="0"/>
                            </a:rPr>
                            <m:t>)</m:t>
                          </m:r>
                        </m:e>
                      </m:nary>
                    </m:oMath>
                  </m:oMathPara>
                </a14:m>
                <a:endParaRPr lang="zh-CN" altLang="en-US" sz="1600" dirty="0"/>
              </a:p>
            </p:txBody>
          </p:sp>
        </mc:Choice>
        <mc:Fallback xmlns="">
          <p:sp>
            <p:nvSpPr>
              <p:cNvPr id="15" name="矩形 14">
                <a:extLst>
                  <a:ext uri="{FF2B5EF4-FFF2-40B4-BE49-F238E27FC236}">
                    <a16:creationId xmlns:a16="http://schemas.microsoft.com/office/drawing/2014/main" id="{A2E28BB2-5691-8C1B-A7B9-6FCA077A0C0D}"/>
                  </a:ext>
                </a:extLst>
              </p:cNvPr>
              <p:cNvSpPr>
                <a:spLocks noRot="1" noChangeAspect="1" noMove="1" noResize="1" noEditPoints="1" noAdjustHandles="1" noChangeArrowheads="1" noChangeShapeType="1" noTextEdit="1"/>
              </p:cNvSpPr>
              <p:nvPr/>
            </p:nvSpPr>
            <p:spPr>
              <a:xfrm>
                <a:off x="8493761" y="3909914"/>
                <a:ext cx="3664465" cy="717697"/>
              </a:xfrm>
              <a:prstGeom prst="rect">
                <a:avLst/>
              </a:prstGeom>
              <a:blipFill>
                <a:blip r:embed="rId8"/>
                <a:stretch>
                  <a:fillRect t="-115517" b="-1603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FD42936F-0EE2-5E25-BDBA-BF3A22153481}"/>
                  </a:ext>
                </a:extLst>
              </p:cNvPr>
              <p:cNvSpPr/>
              <p:nvPr/>
            </p:nvSpPr>
            <p:spPr>
              <a:xfrm>
                <a:off x="8517511" y="4657442"/>
                <a:ext cx="2708818" cy="439736"/>
              </a:xfrm>
              <a:prstGeom prst="rect">
                <a:avLst/>
              </a:prstGeom>
              <a:ln>
                <a:solidFill>
                  <a:srgbClr val="FF0000"/>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rgbClr val="001D31"/>
                          </a:solidFill>
                          <a:latin typeface="Cambria Math" panose="02040503050406030204" pitchFamily="18" charset="0"/>
                          <a:ea typeface="Cambria Math" panose="02040503050406030204" pitchFamily="18" charset="0"/>
                        </a:rPr>
                        <m:t>𝑃</m:t>
                      </m:r>
                      <m:d>
                        <m:dPr>
                          <m:ctrlPr>
                            <a:rPr lang="en-US" altLang="zh-CN" sz="2000" b="0" i="1" smtClean="0">
                              <a:solidFill>
                                <a:srgbClr val="001D31"/>
                              </a:solidFill>
                              <a:latin typeface="Cambria Math" panose="02040503050406030204" pitchFamily="18" charset="0"/>
                              <a:ea typeface="Cambria Math" panose="02040503050406030204" pitchFamily="18" charset="0"/>
                            </a:rPr>
                          </m:ctrlPr>
                        </m:dPr>
                        <m:e>
                          <m:r>
                            <a:rPr lang="en-US" altLang="zh-CN" sz="2000" b="1" i="1" smtClean="0">
                              <a:solidFill>
                                <a:srgbClr val="001D31"/>
                              </a:solidFill>
                              <a:latin typeface="Cambria Math" panose="02040503050406030204" pitchFamily="18" charset="0"/>
                              <a:ea typeface="Cambria Math" panose="02040503050406030204" pitchFamily="18" charset="0"/>
                            </a:rPr>
                            <m:t>𝑺</m:t>
                          </m:r>
                        </m:e>
                      </m:d>
                      <m:r>
                        <a:rPr lang="en-US" altLang="zh-CN" sz="2000" b="0" i="1" smtClean="0">
                          <a:solidFill>
                            <a:srgbClr val="001D31"/>
                          </a:solidFill>
                          <a:latin typeface="Cambria Math" panose="02040503050406030204" pitchFamily="18" charset="0"/>
                          <a:ea typeface="Cambria Math" panose="02040503050406030204" pitchFamily="18" charset="0"/>
                        </a:rPr>
                        <m:t>  ~ </m:t>
                      </m:r>
                      <m:func>
                        <m:funcPr>
                          <m:ctrlPr>
                            <a:rPr lang="en-US" altLang="zh-CN" sz="2000" b="0" i="1">
                              <a:solidFill>
                                <a:srgbClr val="001D31"/>
                              </a:solidFill>
                              <a:latin typeface="Cambria Math" panose="02040503050406030204" pitchFamily="18" charset="0"/>
                              <a:ea typeface="Cambria Math" panose="02040503050406030204" pitchFamily="18" charset="0"/>
                            </a:rPr>
                          </m:ctrlPr>
                        </m:funcPr>
                        <m:fName>
                          <m:r>
                            <m:rPr>
                              <m:sty m:val="p"/>
                            </m:rPr>
                            <a:rPr lang="en-US" altLang="zh-CN" sz="2000" b="0">
                              <a:solidFill>
                                <a:srgbClr val="001D31"/>
                              </a:solidFill>
                              <a:latin typeface="Cambria Math" panose="02040503050406030204" pitchFamily="18" charset="0"/>
                              <a:ea typeface="Cambria Math" panose="02040503050406030204" pitchFamily="18" charset="0"/>
                            </a:rPr>
                            <m:t>exp</m:t>
                          </m:r>
                        </m:fName>
                        <m:e>
                          <m:d>
                            <m:dPr>
                              <m:ctrlPr>
                                <a:rPr lang="en-US" altLang="zh-CN" sz="2000" b="0" i="1">
                                  <a:solidFill>
                                    <a:srgbClr val="001D31"/>
                                  </a:solidFill>
                                  <a:latin typeface="Cambria Math" panose="02040503050406030204" pitchFamily="18" charset="0"/>
                                  <a:ea typeface="Cambria Math" panose="02040503050406030204" pitchFamily="18" charset="0"/>
                                </a:rPr>
                              </m:ctrlPr>
                            </m:dPr>
                            <m:e>
                              <m:r>
                                <a:rPr lang="en-US" altLang="zh-CN" sz="2000" b="0" i="1">
                                  <a:solidFill>
                                    <a:srgbClr val="001D31"/>
                                  </a:solidFill>
                                  <a:latin typeface="Cambria Math" panose="02040503050406030204" pitchFamily="18" charset="0"/>
                                  <a:ea typeface="Cambria Math" panose="02040503050406030204" pitchFamily="18" charset="0"/>
                                </a:rPr>
                                <m:t>−</m:t>
                              </m:r>
                              <m:r>
                                <a:rPr lang="en-US" altLang="zh-CN" sz="2000" b="0" i="1">
                                  <a:solidFill>
                                    <a:srgbClr val="001D31"/>
                                  </a:solidFill>
                                  <a:latin typeface="Cambria Math" panose="02040503050406030204" pitchFamily="18" charset="0"/>
                                  <a:ea typeface="Cambria Math" panose="02040503050406030204" pitchFamily="18" charset="0"/>
                                </a:rPr>
                                <m:t>𝛽</m:t>
                              </m:r>
                              <m:r>
                                <a:rPr lang="en-US" altLang="zh-CN" sz="2000" b="0" i="1">
                                  <a:solidFill>
                                    <a:srgbClr val="001D31"/>
                                  </a:solidFill>
                                  <a:latin typeface="Cambria Math" panose="02040503050406030204" pitchFamily="18" charset="0"/>
                                  <a:ea typeface="Cambria Math" panose="02040503050406030204" pitchFamily="18" charset="0"/>
                                </a:rPr>
                                <m:t>𝐻</m:t>
                              </m:r>
                              <m:d>
                                <m:dPr>
                                  <m:ctrlPr>
                                    <a:rPr lang="en-US" altLang="zh-CN" sz="2000" i="1">
                                      <a:solidFill>
                                        <a:srgbClr val="001D31"/>
                                      </a:solidFill>
                                      <a:latin typeface="Cambria Math" panose="02040503050406030204" pitchFamily="18" charset="0"/>
                                      <a:ea typeface="Cambria Math" panose="02040503050406030204" pitchFamily="18" charset="0"/>
                                    </a:rPr>
                                  </m:ctrlPr>
                                </m:dPr>
                                <m:e>
                                  <m:r>
                                    <a:rPr lang="en-US" altLang="zh-CN" sz="2000" i="1">
                                      <a:solidFill>
                                        <a:srgbClr val="001D31"/>
                                      </a:solidFill>
                                      <a:latin typeface="Cambria Math" panose="02040503050406030204" pitchFamily="18" charset="0"/>
                                      <a:ea typeface="Cambria Math" panose="02040503050406030204" pitchFamily="18" charset="0"/>
                                    </a:rPr>
                                    <m:t>𝑺</m:t>
                                  </m:r>
                                </m:e>
                              </m:d>
                            </m:e>
                          </m:d>
                        </m:e>
                      </m:func>
                    </m:oMath>
                  </m:oMathPara>
                </a14:m>
                <a:endParaRPr lang="zh-CN" altLang="en-US" sz="2000" dirty="0"/>
              </a:p>
            </p:txBody>
          </p:sp>
        </mc:Choice>
        <mc:Fallback xmlns="">
          <p:sp>
            <p:nvSpPr>
              <p:cNvPr id="16" name="矩形 15">
                <a:extLst>
                  <a:ext uri="{FF2B5EF4-FFF2-40B4-BE49-F238E27FC236}">
                    <a16:creationId xmlns:a16="http://schemas.microsoft.com/office/drawing/2014/main" id="{FD42936F-0EE2-5E25-BDBA-BF3A22153481}"/>
                  </a:ext>
                </a:extLst>
              </p:cNvPr>
              <p:cNvSpPr>
                <a:spLocks noRot="1" noChangeAspect="1" noMove="1" noResize="1" noEditPoints="1" noAdjustHandles="1" noChangeArrowheads="1" noChangeShapeType="1" noTextEdit="1"/>
              </p:cNvSpPr>
              <p:nvPr/>
            </p:nvSpPr>
            <p:spPr>
              <a:xfrm>
                <a:off x="8517511" y="4657442"/>
                <a:ext cx="2708818" cy="439736"/>
              </a:xfrm>
              <a:prstGeom prst="rect">
                <a:avLst/>
              </a:prstGeom>
              <a:blipFill>
                <a:blip r:embed="rId9"/>
                <a:stretch>
                  <a:fillRect b="-13889"/>
                </a:stretch>
              </a:blipFill>
              <a:ln>
                <a:solidFill>
                  <a:srgbClr val="FF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00CE37A8-3D81-6D41-C2CA-1C9CBABE4CD9}"/>
                  </a:ext>
                </a:extLst>
              </p:cNvPr>
              <p:cNvSpPr/>
              <p:nvPr/>
            </p:nvSpPr>
            <p:spPr>
              <a:xfrm>
                <a:off x="8493761" y="5139609"/>
                <a:ext cx="3490571" cy="6662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b="0" i="1">
                          <a:solidFill>
                            <a:srgbClr val="001D31"/>
                          </a:solidFill>
                          <a:latin typeface="Cambria Math" panose="02040503050406030204" pitchFamily="18" charset="0"/>
                          <a:ea typeface="Cambria Math" panose="02040503050406030204" pitchFamily="18" charset="0"/>
                        </a:rPr>
                        <m:t>&lt;</m:t>
                      </m:r>
                      <m:r>
                        <a:rPr lang="en-US" altLang="zh-CN" sz="1600" b="0" i="1">
                          <a:solidFill>
                            <a:srgbClr val="001D31"/>
                          </a:solidFill>
                          <a:latin typeface="Cambria Math" panose="02040503050406030204" pitchFamily="18" charset="0"/>
                          <a:ea typeface="Cambria Math" panose="02040503050406030204" pitchFamily="18" charset="0"/>
                        </a:rPr>
                        <m:t>𝑀</m:t>
                      </m:r>
                      <m:r>
                        <a:rPr lang="en-US" altLang="zh-CN" sz="1600" b="0" i="1">
                          <a:solidFill>
                            <a:srgbClr val="001D31"/>
                          </a:solidFill>
                          <a:latin typeface="Cambria Math" panose="02040503050406030204" pitchFamily="18" charset="0"/>
                          <a:ea typeface="Cambria Math" panose="02040503050406030204" pitchFamily="18" charset="0"/>
                        </a:rPr>
                        <m:t>&gt;=</m:t>
                      </m:r>
                      <m:f>
                        <m:fPr>
                          <m:ctrlPr>
                            <a:rPr lang="en-US" altLang="zh-CN" sz="1600" b="0" i="1">
                              <a:solidFill>
                                <a:srgbClr val="001D31"/>
                              </a:solidFill>
                              <a:latin typeface="Cambria Math" panose="02040503050406030204" pitchFamily="18" charset="0"/>
                              <a:ea typeface="Cambria Math" panose="02040503050406030204" pitchFamily="18" charset="0"/>
                            </a:rPr>
                          </m:ctrlPr>
                        </m:fPr>
                        <m:num>
                          <m:r>
                            <a:rPr lang="en-US" altLang="zh-CN" sz="1600" b="0" i="1">
                              <a:solidFill>
                                <a:srgbClr val="001D31"/>
                              </a:solidFill>
                              <a:latin typeface="Cambria Math" panose="02040503050406030204" pitchFamily="18" charset="0"/>
                              <a:ea typeface="Cambria Math" panose="02040503050406030204" pitchFamily="18" charset="0"/>
                            </a:rPr>
                            <m:t>1</m:t>
                          </m:r>
                        </m:num>
                        <m:den>
                          <m:r>
                            <a:rPr lang="en-US" altLang="zh-CN" sz="1600" b="0" i="1">
                              <a:solidFill>
                                <a:srgbClr val="001D31"/>
                              </a:solidFill>
                              <a:latin typeface="Cambria Math" panose="02040503050406030204" pitchFamily="18" charset="0"/>
                              <a:ea typeface="Cambria Math" panose="02040503050406030204" pitchFamily="18" charset="0"/>
                            </a:rPr>
                            <m:t>𝑍</m:t>
                          </m:r>
                        </m:den>
                      </m:f>
                      <m:nary>
                        <m:naryPr>
                          <m:ctrlPr>
                            <a:rPr lang="en-US" altLang="zh-CN" sz="1600" b="0" i="1">
                              <a:solidFill>
                                <a:srgbClr val="001D31"/>
                              </a:solidFill>
                              <a:latin typeface="Cambria Math" panose="02040503050406030204" pitchFamily="18" charset="0"/>
                              <a:ea typeface="Cambria Math" panose="02040503050406030204" pitchFamily="18" charset="0"/>
                            </a:rPr>
                          </m:ctrlPr>
                        </m:naryPr>
                        <m:sub>
                          <m:r>
                            <m:rPr>
                              <m:sty m:val="p"/>
                              <m:brk m:alnAt="23"/>
                            </m:rPr>
                            <a:rPr lang="el-GR" altLang="zh-CN" sz="1600" b="0" i="1">
                              <a:solidFill>
                                <a:srgbClr val="001D31"/>
                              </a:solidFill>
                              <a:latin typeface="Cambria Math" panose="02040503050406030204" pitchFamily="18" charset="0"/>
                              <a:ea typeface="Cambria Math" panose="02040503050406030204" pitchFamily="18" charset="0"/>
                            </a:rPr>
                            <m:t>Ω</m:t>
                          </m:r>
                        </m:sub>
                        <m:sup/>
                        <m:e>
                          <m:func>
                            <m:funcPr>
                              <m:ctrlPr>
                                <a:rPr lang="en-US" altLang="zh-CN" sz="1600" b="0" i="1">
                                  <a:solidFill>
                                    <a:srgbClr val="001D31"/>
                                  </a:solidFill>
                                  <a:latin typeface="Cambria Math" panose="02040503050406030204" pitchFamily="18" charset="0"/>
                                  <a:ea typeface="Cambria Math" panose="02040503050406030204" pitchFamily="18" charset="0"/>
                                </a:rPr>
                              </m:ctrlPr>
                            </m:funcPr>
                            <m:fName>
                              <m:r>
                                <m:rPr>
                                  <m:sty m:val="p"/>
                                </m:rPr>
                                <a:rPr lang="en-US" altLang="zh-CN" sz="1600" b="0">
                                  <a:solidFill>
                                    <a:srgbClr val="001D31"/>
                                  </a:solidFill>
                                  <a:latin typeface="Cambria Math" panose="02040503050406030204" pitchFamily="18" charset="0"/>
                                  <a:ea typeface="Cambria Math" panose="02040503050406030204" pitchFamily="18" charset="0"/>
                                </a:rPr>
                                <m:t>M</m:t>
                              </m:r>
                              <m:r>
                                <a:rPr lang="en-US" altLang="zh-CN" sz="1600" b="0">
                                  <a:solidFill>
                                    <a:srgbClr val="001D31"/>
                                  </a:solidFill>
                                  <a:latin typeface="Cambria Math" panose="02040503050406030204" pitchFamily="18" charset="0"/>
                                  <a:ea typeface="Cambria Math" panose="02040503050406030204" pitchFamily="18" charset="0"/>
                                </a:rPr>
                                <m:t>(</m:t>
                              </m:r>
                              <m:r>
                                <a:rPr lang="en-US" altLang="zh-CN" sz="1600">
                                  <a:solidFill>
                                    <a:srgbClr val="001D31"/>
                                  </a:solidFill>
                                  <a:latin typeface="Cambria Math" panose="02040503050406030204" pitchFamily="18" charset="0"/>
                                  <a:ea typeface="Cambria Math" panose="02040503050406030204" pitchFamily="18" charset="0"/>
                                </a:rPr>
                                <m:t>𝐒</m:t>
                              </m:r>
                              <m:r>
                                <a:rPr lang="en-US" altLang="zh-CN" sz="1600" b="0">
                                  <a:solidFill>
                                    <a:srgbClr val="001D31"/>
                                  </a:solidFill>
                                  <a:latin typeface="Cambria Math" panose="02040503050406030204" pitchFamily="18" charset="0"/>
                                  <a:ea typeface="Cambria Math" panose="02040503050406030204" pitchFamily="18" charset="0"/>
                                </a:rPr>
                                <m:t>)</m:t>
                              </m:r>
                              <m:r>
                                <m:rPr>
                                  <m:sty m:val="p"/>
                                </m:rPr>
                                <a:rPr lang="en-US" altLang="zh-CN" sz="1600" b="0">
                                  <a:solidFill>
                                    <a:srgbClr val="001D31"/>
                                  </a:solidFill>
                                  <a:latin typeface="Cambria Math" panose="02040503050406030204" pitchFamily="18" charset="0"/>
                                  <a:ea typeface="Cambria Math" panose="02040503050406030204" pitchFamily="18" charset="0"/>
                                </a:rPr>
                                <m:t>exp</m:t>
                              </m:r>
                            </m:fName>
                            <m:e>
                              <m:d>
                                <m:dPr>
                                  <m:ctrlPr>
                                    <a:rPr lang="en-US" altLang="zh-CN" sz="1600" b="0" i="1">
                                      <a:solidFill>
                                        <a:srgbClr val="001D31"/>
                                      </a:solidFill>
                                      <a:latin typeface="Cambria Math" panose="02040503050406030204" pitchFamily="18" charset="0"/>
                                      <a:ea typeface="Cambria Math" panose="02040503050406030204" pitchFamily="18" charset="0"/>
                                    </a:rPr>
                                  </m:ctrlPr>
                                </m:dPr>
                                <m:e>
                                  <m:r>
                                    <a:rPr lang="en-US" altLang="zh-CN" sz="1600" b="0" i="1">
                                      <a:solidFill>
                                        <a:srgbClr val="001D31"/>
                                      </a:solidFill>
                                      <a:latin typeface="Cambria Math" panose="02040503050406030204" pitchFamily="18" charset="0"/>
                                      <a:ea typeface="Cambria Math" panose="02040503050406030204" pitchFamily="18" charset="0"/>
                                    </a:rPr>
                                    <m:t>−</m:t>
                                  </m:r>
                                  <m:r>
                                    <a:rPr lang="en-US" altLang="zh-CN" sz="1600" b="0" i="1">
                                      <a:solidFill>
                                        <a:srgbClr val="001D31"/>
                                      </a:solidFill>
                                      <a:latin typeface="Cambria Math" panose="02040503050406030204" pitchFamily="18" charset="0"/>
                                      <a:ea typeface="Cambria Math" panose="02040503050406030204" pitchFamily="18" charset="0"/>
                                    </a:rPr>
                                    <m:t>𝛽</m:t>
                                  </m:r>
                                  <m:r>
                                    <a:rPr lang="en-US" altLang="zh-CN" sz="1600" b="0" i="1">
                                      <a:solidFill>
                                        <a:srgbClr val="001D31"/>
                                      </a:solidFill>
                                      <a:latin typeface="Cambria Math" panose="02040503050406030204" pitchFamily="18" charset="0"/>
                                      <a:ea typeface="Cambria Math" panose="02040503050406030204" pitchFamily="18" charset="0"/>
                                    </a:rPr>
                                    <m:t>𝐻</m:t>
                                  </m:r>
                                  <m:r>
                                    <a:rPr lang="en-US" altLang="zh-CN" sz="1600" b="0" i="1">
                                      <a:solidFill>
                                        <a:srgbClr val="001D31"/>
                                      </a:solidFill>
                                      <a:latin typeface="Cambria Math" panose="02040503050406030204" pitchFamily="18" charset="0"/>
                                      <a:ea typeface="Cambria Math" panose="02040503050406030204" pitchFamily="18" charset="0"/>
                                    </a:rPr>
                                    <m:t>(</m:t>
                                  </m:r>
                                  <m:r>
                                    <a:rPr lang="en-US" altLang="zh-CN" sz="1600" b="0" i="1">
                                      <a:solidFill>
                                        <a:srgbClr val="001D31"/>
                                      </a:solidFill>
                                      <a:latin typeface="Cambria Math" panose="02040503050406030204" pitchFamily="18" charset="0"/>
                                      <a:ea typeface="Cambria Math" panose="02040503050406030204" pitchFamily="18" charset="0"/>
                                    </a:rPr>
                                    <m:t>𝑆</m:t>
                                  </m:r>
                                  <m:r>
                                    <a:rPr lang="en-US" altLang="zh-CN" sz="1600" b="0" i="1">
                                      <a:solidFill>
                                        <a:srgbClr val="001D31"/>
                                      </a:solidFill>
                                      <a:latin typeface="Cambria Math" panose="02040503050406030204" pitchFamily="18" charset="0"/>
                                      <a:ea typeface="Cambria Math" panose="02040503050406030204" pitchFamily="18" charset="0"/>
                                    </a:rPr>
                                    <m:t>) </m:t>
                                  </m:r>
                                </m:e>
                              </m:d>
                            </m:e>
                          </m:func>
                          <m:r>
                            <a:rPr lang="en-US" altLang="zh-CN" sz="1600" b="0" i="1">
                              <a:solidFill>
                                <a:srgbClr val="001D31"/>
                              </a:solidFill>
                              <a:latin typeface="Cambria Math" panose="02040503050406030204" pitchFamily="18" charset="0"/>
                              <a:ea typeface="Cambria Math" panose="02040503050406030204" pitchFamily="18" charset="0"/>
                            </a:rPr>
                            <m:t>𝑑</m:t>
                          </m:r>
                          <m:r>
                            <a:rPr lang="en-US" altLang="zh-CN" sz="1600" i="1">
                              <a:solidFill>
                                <a:srgbClr val="001D31"/>
                              </a:solidFill>
                              <a:latin typeface="Cambria Math" panose="02040503050406030204" pitchFamily="18" charset="0"/>
                              <a:ea typeface="Cambria Math" panose="02040503050406030204" pitchFamily="18" charset="0"/>
                            </a:rPr>
                            <m:t>𝑺</m:t>
                          </m:r>
                        </m:e>
                      </m:nary>
                    </m:oMath>
                  </m:oMathPara>
                </a14:m>
                <a:endParaRPr lang="zh-CN" altLang="en-US" sz="1600" dirty="0"/>
              </a:p>
            </p:txBody>
          </p:sp>
        </mc:Choice>
        <mc:Fallback xmlns="">
          <p:sp>
            <p:nvSpPr>
              <p:cNvPr id="17" name="矩形 16">
                <a:extLst>
                  <a:ext uri="{FF2B5EF4-FFF2-40B4-BE49-F238E27FC236}">
                    <a16:creationId xmlns:a16="http://schemas.microsoft.com/office/drawing/2014/main" id="{00CE37A8-3D81-6D41-C2CA-1C9CBABE4CD9}"/>
                  </a:ext>
                </a:extLst>
              </p:cNvPr>
              <p:cNvSpPr>
                <a:spLocks noRot="1" noChangeAspect="1" noMove="1" noResize="1" noEditPoints="1" noAdjustHandles="1" noChangeArrowheads="1" noChangeShapeType="1" noTextEdit="1"/>
              </p:cNvSpPr>
              <p:nvPr/>
            </p:nvSpPr>
            <p:spPr>
              <a:xfrm>
                <a:off x="8493761" y="5139609"/>
                <a:ext cx="3490571" cy="666208"/>
              </a:xfrm>
              <a:prstGeom prst="rect">
                <a:avLst/>
              </a:prstGeom>
              <a:blipFill>
                <a:blip r:embed="rId10"/>
                <a:stretch>
                  <a:fillRect t="-137736" b="-2132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23AA1721-BC45-CABF-6DF5-18DB17B6F38B}"/>
                  </a:ext>
                </a:extLst>
              </p:cNvPr>
              <p:cNvSpPr/>
              <p:nvPr/>
            </p:nvSpPr>
            <p:spPr>
              <a:xfrm>
                <a:off x="8565011" y="5782067"/>
                <a:ext cx="2435860" cy="6662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b="0" i="1">
                          <a:solidFill>
                            <a:srgbClr val="001D31"/>
                          </a:solidFill>
                          <a:latin typeface="Cambria Math" panose="02040503050406030204" pitchFamily="18" charset="0"/>
                          <a:ea typeface="Cambria Math" panose="02040503050406030204" pitchFamily="18" charset="0"/>
                        </a:rPr>
                        <m:t>𝑍</m:t>
                      </m:r>
                      <m:r>
                        <a:rPr lang="en-US" altLang="zh-CN" sz="1600" b="0" i="1">
                          <a:solidFill>
                            <a:srgbClr val="001D31"/>
                          </a:solidFill>
                          <a:latin typeface="Cambria Math" panose="02040503050406030204" pitchFamily="18" charset="0"/>
                          <a:ea typeface="Cambria Math" panose="02040503050406030204" pitchFamily="18" charset="0"/>
                        </a:rPr>
                        <m:t>=</m:t>
                      </m:r>
                      <m:nary>
                        <m:naryPr>
                          <m:ctrlPr>
                            <a:rPr lang="en-US" altLang="zh-CN" sz="1600" b="0" i="1">
                              <a:solidFill>
                                <a:srgbClr val="001D31"/>
                              </a:solidFill>
                              <a:latin typeface="Cambria Math" panose="02040503050406030204" pitchFamily="18" charset="0"/>
                              <a:ea typeface="Cambria Math" panose="02040503050406030204" pitchFamily="18" charset="0"/>
                            </a:rPr>
                          </m:ctrlPr>
                        </m:naryPr>
                        <m:sub>
                          <m:r>
                            <m:rPr>
                              <m:sty m:val="p"/>
                              <m:brk m:alnAt="23"/>
                            </m:rPr>
                            <a:rPr lang="el-GR" altLang="zh-CN" sz="1600" b="0" i="1">
                              <a:solidFill>
                                <a:srgbClr val="001D31"/>
                              </a:solidFill>
                              <a:latin typeface="Cambria Math" panose="02040503050406030204" pitchFamily="18" charset="0"/>
                              <a:ea typeface="Cambria Math" panose="02040503050406030204" pitchFamily="18" charset="0"/>
                            </a:rPr>
                            <m:t>Ω</m:t>
                          </m:r>
                        </m:sub>
                        <m:sup/>
                        <m:e>
                          <m:func>
                            <m:funcPr>
                              <m:ctrlPr>
                                <a:rPr lang="en-US" altLang="zh-CN" sz="1600" b="0" i="1">
                                  <a:solidFill>
                                    <a:srgbClr val="001D31"/>
                                  </a:solidFill>
                                  <a:latin typeface="Cambria Math" panose="02040503050406030204" pitchFamily="18" charset="0"/>
                                  <a:ea typeface="Cambria Math" panose="02040503050406030204" pitchFamily="18" charset="0"/>
                                </a:rPr>
                              </m:ctrlPr>
                            </m:funcPr>
                            <m:fName>
                              <m:r>
                                <m:rPr>
                                  <m:sty m:val="p"/>
                                </m:rPr>
                                <a:rPr lang="en-US" altLang="zh-CN" sz="1600" b="0">
                                  <a:solidFill>
                                    <a:srgbClr val="001D31"/>
                                  </a:solidFill>
                                  <a:latin typeface="Cambria Math" panose="02040503050406030204" pitchFamily="18" charset="0"/>
                                  <a:ea typeface="Cambria Math" panose="02040503050406030204" pitchFamily="18" charset="0"/>
                                </a:rPr>
                                <m:t>exp</m:t>
                              </m:r>
                            </m:fName>
                            <m:e>
                              <m:d>
                                <m:dPr>
                                  <m:ctrlPr>
                                    <a:rPr lang="en-US" altLang="zh-CN" sz="1600" b="0" i="1">
                                      <a:solidFill>
                                        <a:srgbClr val="001D31"/>
                                      </a:solidFill>
                                      <a:latin typeface="Cambria Math" panose="02040503050406030204" pitchFamily="18" charset="0"/>
                                      <a:ea typeface="Cambria Math" panose="02040503050406030204" pitchFamily="18" charset="0"/>
                                    </a:rPr>
                                  </m:ctrlPr>
                                </m:dPr>
                                <m:e>
                                  <m:r>
                                    <a:rPr lang="en-US" altLang="zh-CN" sz="1600" b="0" i="1">
                                      <a:solidFill>
                                        <a:srgbClr val="001D31"/>
                                      </a:solidFill>
                                      <a:latin typeface="Cambria Math" panose="02040503050406030204" pitchFamily="18" charset="0"/>
                                      <a:ea typeface="Cambria Math" panose="02040503050406030204" pitchFamily="18" charset="0"/>
                                    </a:rPr>
                                    <m:t>−</m:t>
                                  </m:r>
                                  <m:r>
                                    <a:rPr lang="en-US" altLang="zh-CN" sz="1600" b="0" i="1">
                                      <a:solidFill>
                                        <a:srgbClr val="001D31"/>
                                      </a:solidFill>
                                      <a:latin typeface="Cambria Math" panose="02040503050406030204" pitchFamily="18" charset="0"/>
                                      <a:ea typeface="Cambria Math" panose="02040503050406030204" pitchFamily="18" charset="0"/>
                                    </a:rPr>
                                    <m:t>𝛽</m:t>
                                  </m:r>
                                  <m:r>
                                    <a:rPr lang="en-US" altLang="zh-CN" sz="1600" b="0" i="1">
                                      <a:solidFill>
                                        <a:srgbClr val="001D31"/>
                                      </a:solidFill>
                                      <a:latin typeface="Cambria Math" panose="02040503050406030204" pitchFamily="18" charset="0"/>
                                      <a:ea typeface="Cambria Math" panose="02040503050406030204" pitchFamily="18" charset="0"/>
                                    </a:rPr>
                                    <m:t>𝐻</m:t>
                                  </m:r>
                                  <m:d>
                                    <m:dPr>
                                      <m:ctrlPr>
                                        <a:rPr lang="en-US" altLang="zh-CN" sz="1600" i="1">
                                          <a:solidFill>
                                            <a:srgbClr val="001D31"/>
                                          </a:solidFill>
                                          <a:latin typeface="Cambria Math" panose="02040503050406030204" pitchFamily="18" charset="0"/>
                                          <a:ea typeface="Cambria Math" panose="02040503050406030204" pitchFamily="18" charset="0"/>
                                        </a:rPr>
                                      </m:ctrlPr>
                                    </m:dPr>
                                    <m:e>
                                      <m:r>
                                        <a:rPr lang="en-US" altLang="zh-CN" sz="1600" i="1">
                                          <a:solidFill>
                                            <a:srgbClr val="001D31"/>
                                          </a:solidFill>
                                          <a:latin typeface="Cambria Math" panose="02040503050406030204" pitchFamily="18" charset="0"/>
                                          <a:ea typeface="Cambria Math" panose="02040503050406030204" pitchFamily="18" charset="0"/>
                                        </a:rPr>
                                        <m:t>𝑺</m:t>
                                      </m:r>
                                    </m:e>
                                  </m:d>
                                </m:e>
                              </m:d>
                            </m:e>
                          </m:func>
                          <m:r>
                            <a:rPr lang="en-US" altLang="zh-CN" sz="1600" b="0" i="1">
                              <a:solidFill>
                                <a:srgbClr val="001D31"/>
                              </a:solidFill>
                              <a:latin typeface="Cambria Math" panose="02040503050406030204" pitchFamily="18" charset="0"/>
                              <a:ea typeface="Cambria Math" panose="02040503050406030204" pitchFamily="18" charset="0"/>
                            </a:rPr>
                            <m:t>𝑑</m:t>
                          </m:r>
                          <m:r>
                            <a:rPr lang="en-US" altLang="zh-CN" sz="1600" i="1">
                              <a:solidFill>
                                <a:srgbClr val="001D31"/>
                              </a:solidFill>
                              <a:latin typeface="Cambria Math" panose="02040503050406030204" pitchFamily="18" charset="0"/>
                              <a:ea typeface="Cambria Math" panose="02040503050406030204" pitchFamily="18" charset="0"/>
                            </a:rPr>
                            <m:t>𝑺</m:t>
                          </m:r>
                        </m:e>
                      </m:nary>
                    </m:oMath>
                  </m:oMathPara>
                </a14:m>
                <a:endParaRPr lang="zh-CN" altLang="en-US" sz="1600" dirty="0"/>
              </a:p>
            </p:txBody>
          </p:sp>
        </mc:Choice>
        <mc:Fallback xmlns="">
          <p:sp>
            <p:nvSpPr>
              <p:cNvPr id="18" name="矩形 17">
                <a:extLst>
                  <a:ext uri="{FF2B5EF4-FFF2-40B4-BE49-F238E27FC236}">
                    <a16:creationId xmlns:a16="http://schemas.microsoft.com/office/drawing/2014/main" id="{23AA1721-BC45-CABF-6DF5-18DB17B6F38B}"/>
                  </a:ext>
                </a:extLst>
              </p:cNvPr>
              <p:cNvSpPr>
                <a:spLocks noRot="1" noChangeAspect="1" noMove="1" noResize="1" noEditPoints="1" noAdjustHandles="1" noChangeArrowheads="1" noChangeShapeType="1" noTextEdit="1"/>
              </p:cNvSpPr>
              <p:nvPr/>
            </p:nvSpPr>
            <p:spPr>
              <a:xfrm>
                <a:off x="8565011" y="5782067"/>
                <a:ext cx="2435860" cy="666208"/>
              </a:xfrm>
              <a:prstGeom prst="rect">
                <a:avLst/>
              </a:prstGeom>
              <a:blipFill>
                <a:blip r:embed="rId11"/>
                <a:stretch>
                  <a:fillRect l="-13990" t="-139623" b="-213208"/>
                </a:stretch>
              </a:blipFill>
            </p:spPr>
            <p:txBody>
              <a:bodyPr/>
              <a:lstStyle/>
              <a:p>
                <a:r>
                  <a:rPr lang="zh-CN" altLang="en-US">
                    <a:noFill/>
                  </a:rPr>
                  <a:t> </a:t>
                </a:r>
              </a:p>
            </p:txBody>
          </p:sp>
        </mc:Fallback>
      </mc:AlternateContent>
      <p:pic>
        <p:nvPicPr>
          <p:cNvPr id="19" name="图片 18">
            <a:extLst>
              <a:ext uri="{FF2B5EF4-FFF2-40B4-BE49-F238E27FC236}">
                <a16:creationId xmlns:a16="http://schemas.microsoft.com/office/drawing/2014/main" id="{577EDDF3-D44A-243E-6559-A902BC736E6B}"/>
              </a:ext>
            </a:extLst>
          </p:cNvPr>
          <p:cNvPicPr>
            <a:picLocks noChangeAspect="1"/>
          </p:cNvPicPr>
          <p:nvPr/>
        </p:nvPicPr>
        <p:blipFill>
          <a:blip r:embed="rId12"/>
          <a:stretch>
            <a:fillRect/>
          </a:stretch>
        </p:blipFill>
        <p:spPr>
          <a:xfrm>
            <a:off x="10327560" y="1330934"/>
            <a:ext cx="1398883" cy="1422276"/>
          </a:xfrm>
          <a:prstGeom prst="rect">
            <a:avLst/>
          </a:prstGeom>
        </p:spPr>
      </p:pic>
      <p:sp>
        <p:nvSpPr>
          <p:cNvPr id="20" name="文本框 19">
            <a:extLst>
              <a:ext uri="{FF2B5EF4-FFF2-40B4-BE49-F238E27FC236}">
                <a16:creationId xmlns:a16="http://schemas.microsoft.com/office/drawing/2014/main" id="{A84AFD87-C430-C9FB-1A56-33AEA7E1DD99}"/>
              </a:ext>
            </a:extLst>
          </p:cNvPr>
          <p:cNvSpPr txBox="1"/>
          <p:nvPr/>
        </p:nvSpPr>
        <p:spPr>
          <a:xfrm>
            <a:off x="9262227" y="935534"/>
            <a:ext cx="292707"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2800" b="1" i="0" u="none" strike="noStrike" cap="none" spc="0" normalizeH="0" baseline="0" dirty="0">
                <a:ln>
                  <a:noFill/>
                </a:ln>
                <a:solidFill>
                  <a:srgbClr val="001D31"/>
                </a:solidFill>
                <a:effectLst/>
                <a:uFillTx/>
                <a:latin typeface="Times" pitchFamily="2" charset="0"/>
                <a:cs typeface="Arial" panose="020B0604020202020204" pitchFamily="34" charset="0"/>
                <a:sym typeface="Verdana"/>
              </a:rPr>
              <a:t>S</a:t>
            </a:r>
            <a:endParaRPr kumimoji="0" lang="zh-CN" altLang="en-US" sz="2800" b="1" i="0" u="none" strike="noStrike" cap="none" spc="0" normalizeH="0" baseline="0" dirty="0">
              <a:ln>
                <a:noFill/>
              </a:ln>
              <a:solidFill>
                <a:srgbClr val="001D31"/>
              </a:solidFill>
              <a:effectLst/>
              <a:uFillTx/>
              <a:latin typeface="Times" pitchFamily="2" charset="0"/>
              <a:cs typeface="Arial" panose="020B0604020202020204" pitchFamily="34" charset="0"/>
              <a:sym typeface="Verdana"/>
            </a:endParaRPr>
          </a:p>
        </p:txBody>
      </p:sp>
      <p:sp>
        <p:nvSpPr>
          <p:cNvPr id="21" name="文本框 20">
            <a:extLst>
              <a:ext uri="{FF2B5EF4-FFF2-40B4-BE49-F238E27FC236}">
                <a16:creationId xmlns:a16="http://schemas.microsoft.com/office/drawing/2014/main" id="{56E939D3-669F-3FF3-355A-13DCEAA9730A}"/>
              </a:ext>
            </a:extLst>
          </p:cNvPr>
          <p:cNvSpPr txBox="1"/>
          <p:nvPr/>
        </p:nvSpPr>
        <p:spPr>
          <a:xfrm>
            <a:off x="10923869" y="899064"/>
            <a:ext cx="411329"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2800" b="1" i="0" u="none" strike="noStrike" cap="none" spc="0" normalizeH="0" baseline="0" dirty="0">
                <a:ln>
                  <a:noFill/>
                </a:ln>
                <a:solidFill>
                  <a:srgbClr val="001D31"/>
                </a:solidFill>
                <a:effectLst/>
                <a:uFillTx/>
                <a:latin typeface="Times" pitchFamily="2" charset="0"/>
                <a:cs typeface="Arial" panose="020B0604020202020204" pitchFamily="34" charset="0"/>
                <a:sym typeface="Verdana"/>
              </a:rPr>
              <a:t>S</a:t>
            </a:r>
            <a:r>
              <a:rPr lang="zh-CN" altLang="en-US" sz="2800" dirty="0">
                <a:solidFill>
                  <a:srgbClr val="001D31"/>
                </a:solidFill>
                <a:latin typeface="Times" pitchFamily="2" charset="0"/>
                <a:cs typeface="Arial" panose="020B0604020202020204" pitchFamily="34" charset="0"/>
              </a:rPr>
              <a:t>’</a:t>
            </a:r>
            <a:endParaRPr kumimoji="0" lang="zh-CN" altLang="en-US" sz="2800" b="1" i="0" u="none" strike="noStrike" cap="none" spc="0" normalizeH="0" baseline="0" dirty="0">
              <a:ln>
                <a:noFill/>
              </a:ln>
              <a:solidFill>
                <a:srgbClr val="001D31"/>
              </a:solidFill>
              <a:effectLst/>
              <a:uFillTx/>
              <a:latin typeface="Times" pitchFamily="2" charset="0"/>
              <a:cs typeface="Arial" panose="020B0604020202020204" pitchFamily="34" charset="0"/>
              <a:sym typeface="Verdana"/>
            </a:endParaRPr>
          </a:p>
        </p:txBody>
      </p:sp>
      <p:cxnSp>
        <p:nvCxnSpPr>
          <p:cNvPr id="23" name="直线箭头连接符 22">
            <a:extLst>
              <a:ext uri="{FF2B5EF4-FFF2-40B4-BE49-F238E27FC236}">
                <a16:creationId xmlns:a16="http://schemas.microsoft.com/office/drawing/2014/main" id="{2E1C8B95-245C-BEA2-FEFD-6BA617212BE5}"/>
              </a:ext>
            </a:extLst>
          </p:cNvPr>
          <p:cNvCxnSpPr>
            <a:cxnSpLocks/>
          </p:cNvCxnSpPr>
          <p:nvPr/>
        </p:nvCxnSpPr>
        <p:spPr>
          <a:xfrm flipV="1">
            <a:off x="9388260" y="1781299"/>
            <a:ext cx="0" cy="144021"/>
          </a:xfrm>
          <a:prstGeom prst="straightConnector1">
            <a:avLst/>
          </a:prstGeom>
          <a:noFill/>
          <a:ln w="31750" cap="flat">
            <a:solidFill>
              <a:srgbClr val="0432FF"/>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5" name="直线箭头连接符 24">
            <a:extLst>
              <a:ext uri="{FF2B5EF4-FFF2-40B4-BE49-F238E27FC236}">
                <a16:creationId xmlns:a16="http://schemas.microsoft.com/office/drawing/2014/main" id="{5A5811B8-DABF-74FE-A6E0-1C74A668BA59}"/>
              </a:ext>
            </a:extLst>
          </p:cNvPr>
          <p:cNvCxnSpPr>
            <a:cxnSpLocks/>
          </p:cNvCxnSpPr>
          <p:nvPr/>
        </p:nvCxnSpPr>
        <p:spPr>
          <a:xfrm>
            <a:off x="11012181" y="1776219"/>
            <a:ext cx="0" cy="152400"/>
          </a:xfrm>
          <a:prstGeom prst="straightConnector1">
            <a:avLst/>
          </a:prstGeom>
          <a:noFill/>
          <a:ln w="31750" cap="flat">
            <a:solidFill>
              <a:srgbClr val="0432FF"/>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DA9BCBC4-A50B-8AFF-6F2B-D6CA00A3827B}"/>
                  </a:ext>
                </a:extLst>
              </p:cNvPr>
              <p:cNvSpPr txBox="1"/>
              <p:nvPr/>
            </p:nvSpPr>
            <p:spPr>
              <a:xfrm>
                <a:off x="1182366" y="4982681"/>
                <a:ext cx="4616177" cy="799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14:m>
                  <m:oMathPara xmlns:m="http://schemas.openxmlformats.org/officeDocument/2006/math">
                    <m:oMathParaPr>
                      <m:jc m:val="left"/>
                    </m:oMathParaPr>
                    <m:oMath xmlns:m="http://schemas.openxmlformats.org/officeDocument/2006/math">
                      <m:sSub>
                        <m:sSubPr>
                          <m:ctrlPr>
                            <a:rPr lang="en-US" altLang="zh-CN" sz="2000" b="0" i="1" smtClean="0">
                              <a:solidFill>
                                <a:srgbClr val="001D31"/>
                              </a:solidFill>
                              <a:latin typeface="Cambria Math" panose="02040503050406030204" pitchFamily="18" charset="0"/>
                            </a:rPr>
                          </m:ctrlPr>
                        </m:sSubPr>
                        <m:e>
                          <m:r>
                            <a:rPr lang="en-US" altLang="zh-CN" sz="2000" b="0" i="1" smtClean="0">
                              <a:solidFill>
                                <a:srgbClr val="001D31"/>
                              </a:solidFill>
                              <a:latin typeface="Cambria Math" panose="02040503050406030204" pitchFamily="18" charset="0"/>
                            </a:rPr>
                            <m:t>𝑃</m:t>
                          </m:r>
                        </m:e>
                        <m:sub>
                          <m:r>
                            <a:rPr lang="en-US" altLang="zh-CN" sz="2000" b="0" i="1" smtClean="0">
                              <a:solidFill>
                                <a:srgbClr val="001D31"/>
                              </a:solidFill>
                              <a:latin typeface="Cambria Math" panose="02040503050406030204" pitchFamily="18" charset="0"/>
                            </a:rPr>
                            <m:t>𝑎</m:t>
                          </m:r>
                        </m:sub>
                      </m:sSub>
                      <m:r>
                        <a:rPr lang="en-US" altLang="zh-CN" sz="2000" b="0" i="1" smtClean="0">
                          <a:solidFill>
                            <a:srgbClr val="001D31"/>
                          </a:solidFill>
                          <a:latin typeface="Cambria Math" panose="02040503050406030204" pitchFamily="18" charset="0"/>
                        </a:rPr>
                        <m:t>=</m:t>
                      </m:r>
                      <m:d>
                        <m:dPr>
                          <m:begChr m:val="{"/>
                          <m:endChr m:val=""/>
                          <m:ctrlPr>
                            <a:rPr lang="en-US" altLang="zh-CN" sz="2000" b="0" i="1" smtClean="0">
                              <a:solidFill>
                                <a:srgbClr val="001D31"/>
                              </a:solidFill>
                              <a:latin typeface="Cambria Math" panose="02040503050406030204" pitchFamily="18" charset="0"/>
                            </a:rPr>
                          </m:ctrlPr>
                        </m:dPr>
                        <m:e>
                          <m:eqArr>
                            <m:eqArrPr>
                              <m:ctrlPr>
                                <a:rPr lang="en-US" altLang="zh-CN" sz="2000" b="0" i="1" smtClean="0">
                                  <a:solidFill>
                                    <a:srgbClr val="001D31"/>
                                  </a:solidFill>
                                  <a:latin typeface="Cambria Math" panose="02040503050406030204" pitchFamily="18" charset="0"/>
                                </a:rPr>
                              </m:ctrlPr>
                            </m:eqArrPr>
                            <m:e>
                              <m:r>
                                <a:rPr lang="en-US" altLang="zh-CN" sz="2000" b="0" i="1" smtClean="0">
                                  <a:solidFill>
                                    <a:srgbClr val="001D31"/>
                                  </a:solidFill>
                                  <a:latin typeface="Cambria Math" panose="02040503050406030204" pitchFamily="18" charset="0"/>
                                </a:rPr>
                                <m:t>1               </m:t>
                              </m:r>
                              <m:r>
                                <a:rPr lang="en-US" altLang="zh-CN" sz="2000" b="0" i="1" smtClean="0">
                                  <a:solidFill>
                                    <a:srgbClr val="001D31"/>
                                  </a:solidFill>
                                  <a:latin typeface="Cambria Math" panose="02040503050406030204" pitchFamily="18" charset="0"/>
                                </a:rPr>
                                <m:t>𝑖𝑓</m:t>
                              </m:r>
                              <m:r>
                                <a:rPr lang="en-US" altLang="zh-CN" sz="2000" b="0" i="1" smtClean="0">
                                  <a:solidFill>
                                    <a:srgbClr val="001D31"/>
                                  </a:solidFill>
                                  <a:latin typeface="Cambria Math" panose="02040503050406030204" pitchFamily="18" charset="0"/>
                                </a:rPr>
                                <m:t> </m:t>
                              </m:r>
                              <m:r>
                                <a:rPr lang="en-US" altLang="zh-CN" sz="2000" b="0" i="1">
                                  <a:solidFill>
                                    <a:srgbClr val="001D31"/>
                                  </a:solidFill>
                                  <a:latin typeface="Cambria Math" panose="02040503050406030204" pitchFamily="18" charset="0"/>
                                  <a:ea typeface="Cambria Math" panose="02040503050406030204" pitchFamily="18" charset="0"/>
                                </a:rPr>
                                <m:t>𝐻</m:t>
                              </m:r>
                              <m:d>
                                <m:dPr>
                                  <m:ctrlPr>
                                    <a:rPr lang="en-US" altLang="zh-CN" sz="2000" b="0" i="1" smtClean="0">
                                      <a:solidFill>
                                        <a:srgbClr val="001D31"/>
                                      </a:solidFill>
                                      <a:latin typeface="Cambria Math" panose="02040503050406030204" pitchFamily="18" charset="0"/>
                                      <a:ea typeface="Cambria Math" panose="02040503050406030204" pitchFamily="18" charset="0"/>
                                    </a:rPr>
                                  </m:ctrlPr>
                                </m:dPr>
                                <m:e>
                                  <m:sSup>
                                    <m:sSupPr>
                                      <m:ctrlPr>
                                        <a:rPr lang="en-US" altLang="zh-CN" sz="2000" b="0" i="1" smtClean="0">
                                          <a:solidFill>
                                            <a:srgbClr val="001D31"/>
                                          </a:solidFill>
                                          <a:latin typeface="Cambria Math" panose="02040503050406030204" pitchFamily="18" charset="0"/>
                                          <a:ea typeface="Cambria Math" panose="02040503050406030204" pitchFamily="18" charset="0"/>
                                        </a:rPr>
                                      </m:ctrlPr>
                                    </m:sSupPr>
                                    <m:e>
                                      <m:r>
                                        <a:rPr lang="en-US" altLang="zh-CN" sz="2000" b="0" i="1" smtClean="0">
                                          <a:solidFill>
                                            <a:srgbClr val="001D31"/>
                                          </a:solidFill>
                                          <a:latin typeface="Cambria Math" panose="02040503050406030204" pitchFamily="18" charset="0"/>
                                          <a:ea typeface="Cambria Math" panose="02040503050406030204" pitchFamily="18" charset="0"/>
                                        </a:rPr>
                                        <m:t>𝑆</m:t>
                                      </m:r>
                                    </m:e>
                                    <m:sup>
                                      <m:r>
                                        <a:rPr lang="en-US" altLang="zh-CN" sz="2000" b="0" i="1" smtClean="0">
                                          <a:solidFill>
                                            <a:srgbClr val="001D31"/>
                                          </a:solidFill>
                                          <a:latin typeface="Cambria Math" panose="02040503050406030204" pitchFamily="18" charset="0"/>
                                          <a:ea typeface="Cambria Math" panose="02040503050406030204" pitchFamily="18" charset="0"/>
                                        </a:rPr>
                                        <m:t>′</m:t>
                                      </m:r>
                                    </m:sup>
                                  </m:sSup>
                                </m:e>
                              </m:d>
                              <m:r>
                                <a:rPr lang="en-US" altLang="zh-CN" sz="2000" b="0" i="1">
                                  <a:solidFill>
                                    <a:srgbClr val="001D31"/>
                                  </a:solidFill>
                                  <a:latin typeface="Cambria Math" panose="02040503050406030204" pitchFamily="18" charset="0"/>
                                  <a:ea typeface="Cambria Math" panose="02040503050406030204" pitchFamily="18" charset="0"/>
                                </a:rPr>
                                <m:t>≤</m:t>
                              </m:r>
                              <m:r>
                                <a:rPr lang="en-US" altLang="zh-CN" sz="2000" b="0" i="1">
                                  <a:solidFill>
                                    <a:srgbClr val="001D31"/>
                                  </a:solidFill>
                                  <a:latin typeface="Cambria Math" panose="02040503050406030204" pitchFamily="18" charset="0"/>
                                  <a:ea typeface="Cambria Math" panose="02040503050406030204" pitchFamily="18" charset="0"/>
                                </a:rPr>
                                <m:t>𝐻</m:t>
                              </m:r>
                              <m:d>
                                <m:dPr>
                                  <m:ctrlPr>
                                    <a:rPr lang="en-US" altLang="zh-CN" sz="2000" b="0" i="1">
                                      <a:solidFill>
                                        <a:srgbClr val="001D31"/>
                                      </a:solidFill>
                                      <a:latin typeface="Cambria Math" panose="02040503050406030204" pitchFamily="18" charset="0"/>
                                      <a:ea typeface="Cambria Math" panose="02040503050406030204" pitchFamily="18" charset="0"/>
                                    </a:rPr>
                                  </m:ctrlPr>
                                </m:dPr>
                                <m:e>
                                  <m:r>
                                    <a:rPr lang="en-US" altLang="zh-CN" sz="2000" b="0" i="1" smtClean="0">
                                      <a:solidFill>
                                        <a:srgbClr val="001D31"/>
                                      </a:solidFill>
                                      <a:latin typeface="Cambria Math" panose="02040503050406030204" pitchFamily="18" charset="0"/>
                                      <a:ea typeface="Cambria Math" panose="02040503050406030204" pitchFamily="18" charset="0"/>
                                    </a:rPr>
                                    <m:t>𝑆</m:t>
                                  </m:r>
                                </m:e>
                              </m:d>
                            </m:e>
                            <m:e>
                              <m:sSup>
                                <m:sSupPr>
                                  <m:ctrlPr>
                                    <a:rPr lang="en-US" altLang="zh-CN" sz="2000" b="0" i="1">
                                      <a:solidFill>
                                        <a:srgbClr val="001D31"/>
                                      </a:solidFill>
                                      <a:latin typeface="Cambria Math" panose="02040503050406030204" pitchFamily="18" charset="0"/>
                                      <a:ea typeface="Cambria Math" panose="02040503050406030204" pitchFamily="18" charset="0"/>
                                    </a:rPr>
                                  </m:ctrlPr>
                                </m:sSupPr>
                                <m:e>
                                  <m:r>
                                    <a:rPr lang="en-US" altLang="zh-CN" sz="2000" b="0" i="1">
                                      <a:solidFill>
                                        <a:srgbClr val="001D31"/>
                                      </a:solidFill>
                                      <a:latin typeface="Cambria Math" panose="02040503050406030204" pitchFamily="18" charset="0"/>
                                      <a:ea typeface="Cambria Math" panose="02040503050406030204" pitchFamily="18" charset="0"/>
                                    </a:rPr>
                                    <m:t>𝑒</m:t>
                                  </m:r>
                                </m:e>
                                <m:sup>
                                  <m:r>
                                    <a:rPr lang="en-US" altLang="zh-CN" sz="2000" b="0" i="1">
                                      <a:solidFill>
                                        <a:srgbClr val="001D31"/>
                                      </a:solidFill>
                                      <a:latin typeface="Cambria Math" panose="02040503050406030204" pitchFamily="18" charset="0"/>
                                      <a:ea typeface="Cambria Math" panose="02040503050406030204" pitchFamily="18" charset="0"/>
                                    </a:rPr>
                                    <m:t>−</m:t>
                                  </m:r>
                                  <m:r>
                                    <a:rPr lang="en-US" altLang="zh-CN" sz="2000" b="0" i="1">
                                      <a:solidFill>
                                        <a:srgbClr val="001D31"/>
                                      </a:solidFill>
                                      <a:latin typeface="Cambria Math" panose="02040503050406030204" pitchFamily="18" charset="0"/>
                                      <a:ea typeface="Cambria Math" panose="02040503050406030204" pitchFamily="18" charset="0"/>
                                    </a:rPr>
                                    <m:t>𝛽</m:t>
                                  </m:r>
                                  <m:r>
                                    <m:rPr>
                                      <m:sty m:val="p"/>
                                    </m:rPr>
                                    <a:rPr lang="el-GR" altLang="zh-CN" sz="2000" b="0" i="1">
                                      <a:solidFill>
                                        <a:srgbClr val="001D31"/>
                                      </a:solidFill>
                                      <a:latin typeface="Cambria Math" panose="02040503050406030204" pitchFamily="18" charset="0"/>
                                      <a:ea typeface="Cambria Math" panose="02040503050406030204" pitchFamily="18" charset="0"/>
                                    </a:rPr>
                                    <m:t>Δ</m:t>
                                  </m:r>
                                  <m:r>
                                    <a:rPr lang="en-US" altLang="zh-CN" sz="2000" b="0" i="1">
                                      <a:solidFill>
                                        <a:srgbClr val="001D31"/>
                                      </a:solidFill>
                                      <a:latin typeface="Cambria Math" panose="02040503050406030204" pitchFamily="18" charset="0"/>
                                      <a:ea typeface="Cambria Math" panose="02040503050406030204" pitchFamily="18" charset="0"/>
                                    </a:rPr>
                                    <m:t>𝐻</m:t>
                                  </m:r>
                                </m:sup>
                              </m:sSup>
                              <m:r>
                                <a:rPr lang="en-US" altLang="zh-CN" sz="2000" b="0" i="1" smtClean="0">
                                  <a:solidFill>
                                    <a:srgbClr val="001D31"/>
                                  </a:solidFill>
                                  <a:latin typeface="Cambria Math" panose="02040503050406030204" pitchFamily="18" charset="0"/>
                                  <a:ea typeface="Cambria Math" panose="02040503050406030204" pitchFamily="18" charset="0"/>
                                </a:rPr>
                                <m:t>      </m:t>
                              </m:r>
                              <m:r>
                                <a:rPr lang="en-US" altLang="zh-CN" sz="2000" b="0" i="1">
                                  <a:solidFill>
                                    <a:srgbClr val="001D31"/>
                                  </a:solidFill>
                                  <a:latin typeface="Cambria Math" panose="02040503050406030204" pitchFamily="18" charset="0"/>
                                </a:rPr>
                                <m:t>𝑖𝑓</m:t>
                              </m:r>
                              <m:r>
                                <a:rPr lang="en-US" altLang="zh-CN" sz="2000" b="0" i="1">
                                  <a:solidFill>
                                    <a:srgbClr val="001D31"/>
                                  </a:solidFill>
                                  <a:latin typeface="Cambria Math" panose="02040503050406030204" pitchFamily="18" charset="0"/>
                                </a:rPr>
                                <m:t> </m:t>
                              </m:r>
                              <m:r>
                                <a:rPr lang="en-US" altLang="zh-CN" sz="2000" b="0" i="1">
                                  <a:solidFill>
                                    <a:srgbClr val="001D31"/>
                                  </a:solidFill>
                                  <a:latin typeface="Cambria Math" panose="02040503050406030204" pitchFamily="18" charset="0"/>
                                  <a:ea typeface="Cambria Math" panose="02040503050406030204" pitchFamily="18" charset="0"/>
                                </a:rPr>
                                <m:t>𝐻</m:t>
                              </m:r>
                              <m:d>
                                <m:dPr>
                                  <m:ctrlPr>
                                    <a:rPr lang="en-US" altLang="zh-CN" sz="2000" b="0" i="1">
                                      <a:solidFill>
                                        <a:srgbClr val="001D31"/>
                                      </a:solidFill>
                                      <a:latin typeface="Cambria Math" panose="02040503050406030204" pitchFamily="18" charset="0"/>
                                      <a:ea typeface="Cambria Math" panose="02040503050406030204" pitchFamily="18" charset="0"/>
                                    </a:rPr>
                                  </m:ctrlPr>
                                </m:dPr>
                                <m:e>
                                  <m:sSup>
                                    <m:sSupPr>
                                      <m:ctrlPr>
                                        <a:rPr lang="en-US" altLang="zh-CN" sz="2000" b="0" i="1">
                                          <a:solidFill>
                                            <a:srgbClr val="001D31"/>
                                          </a:solidFill>
                                          <a:latin typeface="Cambria Math" panose="02040503050406030204" pitchFamily="18" charset="0"/>
                                          <a:ea typeface="Cambria Math" panose="02040503050406030204" pitchFamily="18" charset="0"/>
                                        </a:rPr>
                                      </m:ctrlPr>
                                    </m:sSupPr>
                                    <m:e>
                                      <m:r>
                                        <a:rPr lang="en-US" altLang="zh-CN" sz="2000" b="0" i="1">
                                          <a:solidFill>
                                            <a:srgbClr val="001D31"/>
                                          </a:solidFill>
                                          <a:latin typeface="Cambria Math" panose="02040503050406030204" pitchFamily="18" charset="0"/>
                                          <a:ea typeface="Cambria Math" panose="02040503050406030204" pitchFamily="18" charset="0"/>
                                        </a:rPr>
                                        <m:t>𝑆</m:t>
                                      </m:r>
                                    </m:e>
                                    <m:sup>
                                      <m:r>
                                        <a:rPr lang="en-US" altLang="zh-CN" sz="2000" b="0" i="1">
                                          <a:solidFill>
                                            <a:srgbClr val="001D31"/>
                                          </a:solidFill>
                                          <a:latin typeface="Cambria Math" panose="02040503050406030204" pitchFamily="18" charset="0"/>
                                          <a:ea typeface="Cambria Math" panose="02040503050406030204" pitchFamily="18" charset="0"/>
                                        </a:rPr>
                                        <m:t>′</m:t>
                                      </m:r>
                                    </m:sup>
                                  </m:sSup>
                                </m:e>
                              </m:d>
                              <m:r>
                                <a:rPr lang="en-US" altLang="zh-CN" sz="2000" b="0" i="1">
                                  <a:solidFill>
                                    <a:srgbClr val="001D31"/>
                                  </a:solidFill>
                                  <a:latin typeface="Cambria Math" panose="02040503050406030204" pitchFamily="18" charset="0"/>
                                  <a:ea typeface="Cambria Math" panose="02040503050406030204" pitchFamily="18" charset="0"/>
                                </a:rPr>
                                <m:t>&lt;</m:t>
                              </m:r>
                              <m:r>
                                <a:rPr lang="en-US" altLang="zh-CN" sz="2000" b="0" i="1">
                                  <a:solidFill>
                                    <a:srgbClr val="001D31"/>
                                  </a:solidFill>
                                  <a:latin typeface="Cambria Math" panose="02040503050406030204" pitchFamily="18" charset="0"/>
                                  <a:ea typeface="Cambria Math" panose="02040503050406030204" pitchFamily="18" charset="0"/>
                                </a:rPr>
                                <m:t>𝐻</m:t>
                              </m:r>
                              <m:d>
                                <m:dPr>
                                  <m:ctrlPr>
                                    <a:rPr lang="en-US" altLang="zh-CN" sz="2000" b="0" i="1">
                                      <a:solidFill>
                                        <a:srgbClr val="001D31"/>
                                      </a:solidFill>
                                      <a:latin typeface="Cambria Math" panose="02040503050406030204" pitchFamily="18" charset="0"/>
                                      <a:ea typeface="Cambria Math" panose="02040503050406030204" pitchFamily="18" charset="0"/>
                                    </a:rPr>
                                  </m:ctrlPr>
                                </m:dPr>
                                <m:e>
                                  <m:r>
                                    <a:rPr lang="en-US" altLang="zh-CN" sz="2000" b="0" i="1">
                                      <a:solidFill>
                                        <a:srgbClr val="001D31"/>
                                      </a:solidFill>
                                      <a:latin typeface="Cambria Math" panose="02040503050406030204" pitchFamily="18" charset="0"/>
                                      <a:ea typeface="Cambria Math" panose="02040503050406030204" pitchFamily="18" charset="0"/>
                                    </a:rPr>
                                    <m:t>𝑆</m:t>
                                  </m:r>
                                </m:e>
                              </m:d>
                            </m:e>
                          </m:eqArr>
                        </m:e>
                      </m:d>
                    </m:oMath>
                  </m:oMathPara>
                </a14:m>
                <a:endParaRPr lang="zh-CN" altLang="en-US" sz="2000" b="0" dirty="0">
                  <a:solidFill>
                    <a:srgbClr val="001D31"/>
                  </a:solidFill>
                </a:endParaRPr>
              </a:p>
            </p:txBody>
          </p:sp>
        </mc:Choice>
        <mc:Fallback xmlns="">
          <p:sp>
            <p:nvSpPr>
              <p:cNvPr id="27" name="文本框 26">
                <a:extLst>
                  <a:ext uri="{FF2B5EF4-FFF2-40B4-BE49-F238E27FC236}">
                    <a16:creationId xmlns:a16="http://schemas.microsoft.com/office/drawing/2014/main" id="{DA9BCBC4-A50B-8AFF-6F2B-D6CA00A3827B}"/>
                  </a:ext>
                </a:extLst>
              </p:cNvPr>
              <p:cNvSpPr txBox="1">
                <a:spLocks noRot="1" noChangeAspect="1" noMove="1" noResize="1" noEditPoints="1" noAdjustHandles="1" noChangeArrowheads="1" noChangeShapeType="1" noTextEdit="1"/>
              </p:cNvSpPr>
              <p:nvPr/>
            </p:nvSpPr>
            <p:spPr>
              <a:xfrm>
                <a:off x="1182366" y="4982681"/>
                <a:ext cx="4616177" cy="799386"/>
              </a:xfrm>
              <a:prstGeom prst="rect">
                <a:avLst/>
              </a:prstGeom>
              <a:blipFill>
                <a:blip r:embed="rId13"/>
                <a:stretch>
                  <a:fillRect l="-20330" t="-225000" b="-321875"/>
                </a:stretch>
              </a:blipFill>
              <a:ln w="12700" cap="flat">
                <a:noFill/>
                <a:miter lim="4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233A0C5F-6D6E-6824-9323-EE165ADE3175}"/>
                  </a:ext>
                </a:extLst>
              </p:cNvPr>
              <p:cNvSpPr/>
              <p:nvPr/>
            </p:nvSpPr>
            <p:spPr>
              <a:xfrm>
                <a:off x="875488" y="5974745"/>
                <a:ext cx="7143553" cy="390941"/>
              </a:xfrm>
              <a:prstGeom prst="rect">
                <a:avLst/>
              </a:prstGeom>
            </p:spPr>
            <p:txBody>
              <a:bodyPr wrap="square">
                <a:spAutoFit/>
              </a:bodyPr>
              <a:lstStyle/>
              <a:p>
                <a:r>
                  <a:rPr lang="zh-CN" altLang="en-US" sz="1800" b="0" dirty="0">
                    <a:solidFill>
                      <a:srgbClr val="FF0000"/>
                    </a:solidFill>
                    <a:latin typeface="Songti SC" panose="02010600040101010101" pitchFamily="2" charset="-122"/>
                    <a:ea typeface="Songti SC" panose="02010600040101010101" pitchFamily="2" charset="-122"/>
                    <a:cs typeface="Times New Roman" panose="02020603050405020304" pitchFamily="18" charset="0"/>
                  </a:rPr>
                  <a:t>随机抽取新自旋</a:t>
                </a:r>
                <a:r>
                  <a:rPr lang="en-US" altLang="zh-CN" sz="1800" b="0" dirty="0">
                    <a:solidFill>
                      <a:srgbClr val="FF0000"/>
                    </a:solidFill>
                    <a:latin typeface="Songti SC" panose="02010600040101010101" pitchFamily="2" charset="-122"/>
                    <a:ea typeface="Songti SC" panose="02010600040101010101" pitchFamily="2" charset="-122"/>
                    <a:cs typeface="Times New Roman" panose="02020603050405020304" pitchFamily="18" charset="0"/>
                  </a:rPr>
                  <a:t>S’</a:t>
                </a:r>
                <a:r>
                  <a:rPr lang="zh-CN" altLang="en-US" sz="1800" b="0" dirty="0">
                    <a:solidFill>
                      <a:srgbClr val="FF0000"/>
                    </a:solidFill>
                    <a:latin typeface="Songti SC" panose="02010600040101010101" pitchFamily="2" charset="-122"/>
                    <a:ea typeface="Songti SC" panose="02010600040101010101" pitchFamily="2" charset="-122"/>
                    <a:cs typeface="Times New Roman" panose="02020603050405020304" pitchFamily="18" charset="0"/>
                  </a:rPr>
                  <a:t>，若能量降低，接受</a:t>
                </a:r>
                <a14:m>
                  <m:oMath xmlns:m="http://schemas.openxmlformats.org/officeDocument/2006/math">
                    <m:sSup>
                      <m:sSupPr>
                        <m:ctrlPr>
                          <a:rPr lang="en-US" altLang="zh-CN" sz="1800" b="0" i="1">
                            <a:solidFill>
                              <a:srgbClr val="FF0000"/>
                            </a:solidFill>
                            <a:latin typeface="Cambria Math" panose="02040503050406030204" pitchFamily="18" charset="0"/>
                            <a:ea typeface="Songti SC" panose="02010600040101010101" pitchFamily="2" charset="-122"/>
                            <a:cs typeface="Times New Roman" panose="02020603050405020304" pitchFamily="18" charset="0"/>
                          </a:rPr>
                        </m:ctrlPr>
                      </m:sSupPr>
                      <m:e>
                        <m:r>
                          <a:rPr lang="en-US" altLang="zh-CN" sz="1800" b="0">
                            <a:solidFill>
                              <a:srgbClr val="FF0000"/>
                            </a:solidFill>
                            <a:latin typeface="Cambria Math" panose="02040503050406030204" pitchFamily="18" charset="0"/>
                            <a:ea typeface="Songti SC" panose="02010600040101010101" pitchFamily="2" charset="-122"/>
                            <a:cs typeface="Times New Roman" panose="02020603050405020304" pitchFamily="18" charset="0"/>
                          </a:rPr>
                          <m:t>𝑆</m:t>
                        </m:r>
                      </m:e>
                      <m:sup>
                        <m:r>
                          <a:rPr lang="en-US" altLang="zh-CN" sz="1800" b="0">
                            <a:solidFill>
                              <a:srgbClr val="FF0000"/>
                            </a:solidFill>
                            <a:latin typeface="Cambria Math" panose="02040503050406030204" pitchFamily="18" charset="0"/>
                            <a:ea typeface="Songti SC" panose="02010600040101010101" pitchFamily="2" charset="-122"/>
                            <a:cs typeface="Times New Roman" panose="02020603050405020304" pitchFamily="18" charset="0"/>
                          </a:rPr>
                          <m:t>′</m:t>
                        </m:r>
                      </m:sup>
                    </m:sSup>
                    <m:r>
                      <a:rPr lang="en-US" altLang="zh-CN" sz="1800" b="0">
                        <a:solidFill>
                          <a:srgbClr val="FF0000"/>
                        </a:solidFill>
                        <a:latin typeface="Cambria Math" panose="02040503050406030204" pitchFamily="18" charset="0"/>
                        <a:ea typeface="Songti SC" panose="02010600040101010101" pitchFamily="2" charset="-122"/>
                        <a:cs typeface="Times New Roman" panose="02020603050405020304" pitchFamily="18" charset="0"/>
                      </a:rPr>
                      <m:t> </m:t>
                    </m:r>
                  </m:oMath>
                </a14:m>
                <a:r>
                  <a:rPr lang="zh-CN" altLang="en-US" sz="1800" b="0" dirty="0">
                    <a:solidFill>
                      <a:srgbClr val="FF0000"/>
                    </a:solidFill>
                    <a:latin typeface="Songti SC" panose="02010600040101010101" pitchFamily="2" charset="-122"/>
                    <a:ea typeface="Songti SC" panose="02010600040101010101" pitchFamily="2" charset="-122"/>
                    <a:cs typeface="Times New Roman" panose="02020603050405020304" pitchFamily="18" charset="0"/>
                  </a:rPr>
                  <a:t>，反之按概率</a:t>
                </a:r>
                <a14:m>
                  <m:oMath xmlns:m="http://schemas.openxmlformats.org/officeDocument/2006/math">
                    <m:sSup>
                      <m:sSupPr>
                        <m:ctrlPr>
                          <a:rPr lang="en-US" altLang="zh-CN" sz="1800" b="0" i="1">
                            <a:solidFill>
                              <a:srgbClr val="FF0000"/>
                            </a:solidFill>
                            <a:latin typeface="Cambria Math" panose="02040503050406030204" pitchFamily="18" charset="0"/>
                            <a:ea typeface="Songti SC" panose="02010600040101010101" pitchFamily="2" charset="-122"/>
                            <a:cs typeface="Times New Roman" panose="02020603050405020304" pitchFamily="18" charset="0"/>
                          </a:rPr>
                        </m:ctrlPr>
                      </m:sSupPr>
                      <m:e>
                        <m:r>
                          <a:rPr lang="en-US" altLang="zh-CN" sz="1800" b="0">
                            <a:solidFill>
                              <a:srgbClr val="FF0000"/>
                            </a:solidFill>
                            <a:latin typeface="Cambria Math" panose="02040503050406030204" pitchFamily="18" charset="0"/>
                            <a:ea typeface="Songti SC" panose="02010600040101010101" pitchFamily="2" charset="-122"/>
                            <a:cs typeface="Times New Roman" panose="02020603050405020304" pitchFamily="18" charset="0"/>
                          </a:rPr>
                          <m:t>𝑒</m:t>
                        </m:r>
                      </m:e>
                      <m:sup>
                        <m:r>
                          <a:rPr lang="en-US" altLang="zh-CN" sz="1800" b="0">
                            <a:solidFill>
                              <a:srgbClr val="FF0000"/>
                            </a:solidFill>
                            <a:latin typeface="Cambria Math" panose="02040503050406030204" pitchFamily="18" charset="0"/>
                            <a:ea typeface="Songti SC" panose="02010600040101010101" pitchFamily="2" charset="-122"/>
                            <a:cs typeface="Times New Roman" panose="02020603050405020304" pitchFamily="18" charset="0"/>
                          </a:rPr>
                          <m:t>−</m:t>
                        </m:r>
                        <m:r>
                          <a:rPr lang="en-US" altLang="zh-CN" sz="1800" b="0">
                            <a:solidFill>
                              <a:srgbClr val="FF0000"/>
                            </a:solidFill>
                            <a:latin typeface="Cambria Math" panose="02040503050406030204" pitchFamily="18" charset="0"/>
                            <a:ea typeface="Songti SC" panose="02010600040101010101" pitchFamily="2" charset="-122"/>
                            <a:cs typeface="Times New Roman" panose="02020603050405020304" pitchFamily="18" charset="0"/>
                          </a:rPr>
                          <m:t>𝛽</m:t>
                        </m:r>
                        <m:r>
                          <m:rPr>
                            <m:sty m:val="p"/>
                          </m:rPr>
                          <a:rPr lang="el-GR" altLang="zh-CN" sz="1800" b="0">
                            <a:solidFill>
                              <a:srgbClr val="FF0000"/>
                            </a:solidFill>
                            <a:latin typeface="Cambria Math" panose="02040503050406030204" pitchFamily="18" charset="0"/>
                            <a:ea typeface="Songti SC" panose="02010600040101010101" pitchFamily="2" charset="-122"/>
                            <a:cs typeface="Times New Roman" panose="02020603050405020304" pitchFamily="18" charset="0"/>
                          </a:rPr>
                          <m:t>Δ</m:t>
                        </m:r>
                        <m:r>
                          <a:rPr lang="en-US" altLang="zh-CN" sz="1800" b="0">
                            <a:solidFill>
                              <a:srgbClr val="FF0000"/>
                            </a:solidFill>
                            <a:latin typeface="Cambria Math" panose="02040503050406030204" pitchFamily="18" charset="0"/>
                            <a:ea typeface="Songti SC" panose="02010600040101010101" pitchFamily="2" charset="-122"/>
                            <a:cs typeface="Times New Roman" panose="02020603050405020304" pitchFamily="18" charset="0"/>
                          </a:rPr>
                          <m:t>𝐻</m:t>
                        </m:r>
                      </m:sup>
                    </m:sSup>
                  </m:oMath>
                </a14:m>
                <a:r>
                  <a:rPr lang="zh-CN" altLang="en-US" sz="1800" b="0" dirty="0">
                    <a:solidFill>
                      <a:srgbClr val="FF0000"/>
                    </a:solidFill>
                    <a:latin typeface="Songti SC" panose="02010600040101010101" pitchFamily="2" charset="-122"/>
                    <a:ea typeface="Songti SC" panose="02010600040101010101" pitchFamily="2" charset="-122"/>
                    <a:cs typeface="Times New Roman" panose="02020603050405020304" pitchFamily="18" charset="0"/>
                  </a:rPr>
                  <a:t>接受</a:t>
                </a:r>
                <a14:m>
                  <m:oMath xmlns:m="http://schemas.openxmlformats.org/officeDocument/2006/math">
                    <m:sSup>
                      <m:sSupPr>
                        <m:ctrlPr>
                          <a:rPr lang="en-US" altLang="zh-CN" sz="1800" b="0" i="1">
                            <a:solidFill>
                              <a:srgbClr val="FF0000"/>
                            </a:solidFill>
                            <a:latin typeface="Cambria Math" panose="02040503050406030204" pitchFamily="18" charset="0"/>
                            <a:ea typeface="Songti SC" panose="02010600040101010101" pitchFamily="2" charset="-122"/>
                            <a:cs typeface="Times New Roman" panose="02020603050405020304" pitchFamily="18" charset="0"/>
                          </a:rPr>
                        </m:ctrlPr>
                      </m:sSupPr>
                      <m:e>
                        <m:r>
                          <a:rPr lang="en-US" altLang="zh-CN" sz="1800" b="0">
                            <a:solidFill>
                              <a:srgbClr val="FF0000"/>
                            </a:solidFill>
                            <a:latin typeface="Cambria Math" panose="02040503050406030204" pitchFamily="18" charset="0"/>
                            <a:ea typeface="Songti SC" panose="02010600040101010101" pitchFamily="2" charset="-122"/>
                            <a:cs typeface="Times New Roman" panose="02020603050405020304" pitchFamily="18" charset="0"/>
                          </a:rPr>
                          <m:t>𝑆</m:t>
                        </m:r>
                      </m:e>
                      <m:sup>
                        <m:r>
                          <a:rPr lang="en-US" altLang="zh-CN" sz="1800" b="0">
                            <a:solidFill>
                              <a:srgbClr val="FF0000"/>
                            </a:solidFill>
                            <a:latin typeface="Cambria Math" panose="02040503050406030204" pitchFamily="18" charset="0"/>
                            <a:ea typeface="Songti SC" panose="02010600040101010101" pitchFamily="2" charset="-122"/>
                            <a:cs typeface="Times New Roman" panose="02020603050405020304" pitchFamily="18" charset="0"/>
                          </a:rPr>
                          <m:t>′</m:t>
                        </m:r>
                      </m:sup>
                    </m:sSup>
                    <m:r>
                      <a:rPr lang="zh-CN" altLang="en-US" sz="1800" b="0" i="0" smtClean="0">
                        <a:solidFill>
                          <a:srgbClr val="FF0000"/>
                        </a:solidFill>
                        <a:latin typeface="Cambria Math" panose="02040503050406030204" pitchFamily="18" charset="0"/>
                        <a:ea typeface="Songti SC" panose="02010600040101010101" pitchFamily="2" charset="-122"/>
                        <a:cs typeface="Times New Roman" panose="02020603050405020304" pitchFamily="18" charset="0"/>
                      </a:rPr>
                      <m:t> </m:t>
                    </m:r>
                    <m:r>
                      <a:rPr lang="en-US" altLang="zh-CN" sz="1800" b="0">
                        <a:solidFill>
                          <a:srgbClr val="FF0000"/>
                        </a:solidFill>
                        <a:latin typeface="Cambria Math" panose="02040503050406030204" pitchFamily="18" charset="0"/>
                        <a:ea typeface="Songti SC" panose="02010600040101010101" pitchFamily="2" charset="-122"/>
                        <a:cs typeface="Times New Roman" panose="02020603050405020304" pitchFamily="18" charset="0"/>
                      </a:rPr>
                      <m:t>!</m:t>
                    </m:r>
                  </m:oMath>
                </a14:m>
                <a:endParaRPr lang="zh-CN" altLang="en-US" sz="1800" b="0" dirty="0">
                  <a:solidFill>
                    <a:srgbClr val="FF0000"/>
                  </a:solidFill>
                  <a:latin typeface="Songti SC" panose="02010600040101010101" pitchFamily="2" charset="-122"/>
                  <a:ea typeface="Songti SC" panose="02010600040101010101" pitchFamily="2" charset="-122"/>
                  <a:cs typeface="Times New Roman" panose="02020603050405020304" pitchFamily="18" charset="0"/>
                </a:endParaRPr>
              </a:p>
            </p:txBody>
          </p:sp>
        </mc:Choice>
        <mc:Fallback xmlns="">
          <p:sp>
            <p:nvSpPr>
              <p:cNvPr id="29" name="矩形 28">
                <a:extLst>
                  <a:ext uri="{FF2B5EF4-FFF2-40B4-BE49-F238E27FC236}">
                    <a16:creationId xmlns:a16="http://schemas.microsoft.com/office/drawing/2014/main" id="{233A0C5F-6D6E-6824-9323-EE165ADE3175}"/>
                  </a:ext>
                </a:extLst>
              </p:cNvPr>
              <p:cNvSpPr>
                <a:spLocks noRot="1" noChangeAspect="1" noMove="1" noResize="1" noEditPoints="1" noAdjustHandles="1" noChangeArrowheads="1" noChangeShapeType="1" noTextEdit="1"/>
              </p:cNvSpPr>
              <p:nvPr/>
            </p:nvSpPr>
            <p:spPr>
              <a:xfrm>
                <a:off x="875488" y="5974745"/>
                <a:ext cx="7143553" cy="390941"/>
              </a:xfrm>
              <a:prstGeom prst="rect">
                <a:avLst/>
              </a:prstGeom>
              <a:blipFill>
                <a:blip r:embed="rId14"/>
                <a:stretch>
                  <a:fillRect l="-888" b="-218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6555346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3" name="计算机模拟"/>
          <p:cNvSpPr txBox="1"/>
          <p:nvPr/>
        </p:nvSpPr>
        <p:spPr>
          <a:xfrm>
            <a:off x="2174837" y="1446905"/>
            <a:ext cx="5562600" cy="8309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spcBef>
                <a:spcPts val="2800"/>
              </a:spcBef>
              <a:defRPr sz="4800" b="0">
                <a:solidFill>
                  <a:srgbClr val="FF0000"/>
                </a:solidFill>
                <a:latin typeface="黑体"/>
                <a:ea typeface="黑体"/>
                <a:cs typeface="黑体"/>
                <a:sym typeface="黑体"/>
              </a:defRPr>
            </a:lvl1pPr>
          </a:lstStyle>
          <a:p>
            <a:pPr>
              <a:defRPr b="1">
                <a:latin typeface="+mj-lt"/>
                <a:ea typeface="+mj-ea"/>
                <a:cs typeface="+mj-cs"/>
                <a:sym typeface="Times New Roman"/>
              </a:defRPr>
            </a:pPr>
            <a:r>
              <a:rPr dirty="0" err="1"/>
              <a:t>计算机模拟</a:t>
            </a:r>
            <a:endParaRPr dirty="0"/>
          </a:p>
        </p:txBody>
      </p:sp>
      <p:sp>
        <p:nvSpPr>
          <p:cNvPr id="234" name="Monte-Carlo (随机模拟 )…"/>
          <p:cNvSpPr txBox="1"/>
          <p:nvPr/>
        </p:nvSpPr>
        <p:spPr>
          <a:xfrm>
            <a:off x="1744161" y="2983612"/>
            <a:ext cx="7086600" cy="14696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spcBef>
                <a:spcPts val="2100"/>
              </a:spcBef>
              <a:defRPr sz="3600">
                <a:solidFill>
                  <a:srgbClr val="1C1C1C"/>
                </a:solidFill>
                <a:latin typeface="+mj-lt"/>
                <a:ea typeface="+mj-ea"/>
                <a:cs typeface="+mj-cs"/>
                <a:sym typeface="Times New Roman"/>
              </a:defRPr>
            </a:pPr>
            <a:r>
              <a:rPr sz="3600" dirty="0"/>
              <a:t>Monte-Carlo (</a:t>
            </a:r>
            <a:r>
              <a:rPr sz="3600" b="0" dirty="0" err="1">
                <a:latin typeface="黑体"/>
                <a:ea typeface="黑体"/>
                <a:cs typeface="黑体"/>
                <a:sym typeface="黑体"/>
              </a:rPr>
              <a:t>随机模拟</a:t>
            </a:r>
            <a:r>
              <a:rPr sz="3600" b="0" dirty="0">
                <a:latin typeface="黑体"/>
                <a:ea typeface="黑体"/>
                <a:cs typeface="黑体"/>
                <a:sym typeface="黑体"/>
              </a:rPr>
              <a:t> </a:t>
            </a:r>
            <a:r>
              <a:rPr sz="3600" dirty="0"/>
              <a:t>)</a:t>
            </a:r>
          </a:p>
          <a:p>
            <a:pPr>
              <a:spcBef>
                <a:spcPts val="2100"/>
              </a:spcBef>
              <a:defRPr sz="3600">
                <a:solidFill>
                  <a:srgbClr val="1C1C1C"/>
                </a:solidFill>
                <a:latin typeface="+mj-lt"/>
                <a:ea typeface="+mj-ea"/>
                <a:cs typeface="+mj-cs"/>
                <a:sym typeface="Times New Roman"/>
              </a:defRPr>
            </a:pPr>
            <a:r>
              <a:rPr sz="3600" dirty="0"/>
              <a:t>Molecular Dynamics (</a:t>
            </a:r>
            <a:r>
              <a:rPr sz="3600" b="0" dirty="0" err="1">
                <a:latin typeface="黑体"/>
                <a:ea typeface="黑体"/>
                <a:cs typeface="黑体"/>
                <a:sym typeface="黑体"/>
              </a:rPr>
              <a:t>确定性模拟</a:t>
            </a:r>
            <a:r>
              <a:rPr sz="3600" b="0" dirty="0">
                <a:latin typeface="黑体"/>
                <a:ea typeface="黑体"/>
                <a:cs typeface="黑体"/>
                <a:sym typeface="黑体"/>
              </a:rPr>
              <a:t> </a:t>
            </a:r>
            <a:r>
              <a:rPr sz="3600" dirty="0"/>
              <a:t>)</a:t>
            </a:r>
          </a:p>
        </p:txBody>
      </p:sp>
      <p:pic>
        <p:nvPicPr>
          <p:cNvPr id="2" name="Picture 2">
            <a:extLst>
              <a:ext uri="{FF2B5EF4-FFF2-40B4-BE49-F238E27FC236}">
                <a16:creationId xmlns:a16="http://schemas.microsoft.com/office/drawing/2014/main" id="{D32D43A2-BEB2-8990-26BB-90481E98E1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5699" y="115742"/>
            <a:ext cx="2031550" cy="9046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8E0B6DE-DDBE-E34C-B35E-FA5C6A41296E}"/>
              </a:ext>
            </a:extLst>
          </p:cNvPr>
          <p:cNvPicPr>
            <a:picLocks noChangeAspect="1"/>
          </p:cNvPicPr>
          <p:nvPr/>
        </p:nvPicPr>
        <p:blipFill rotWithShape="1">
          <a:blip r:embed="rId2"/>
          <a:srcRect r="67814"/>
          <a:stretch/>
        </p:blipFill>
        <p:spPr>
          <a:xfrm>
            <a:off x="1338645" y="2170313"/>
            <a:ext cx="3545766" cy="3341161"/>
          </a:xfrm>
          <a:prstGeom prst="rect">
            <a:avLst/>
          </a:prstGeom>
        </p:spPr>
      </p:pic>
      <p:sp>
        <p:nvSpPr>
          <p:cNvPr id="3" name="文本框 2">
            <a:extLst>
              <a:ext uri="{FF2B5EF4-FFF2-40B4-BE49-F238E27FC236}">
                <a16:creationId xmlns:a16="http://schemas.microsoft.com/office/drawing/2014/main" id="{A3C8E319-199B-714E-88C0-FB33C6C11DAE}"/>
              </a:ext>
            </a:extLst>
          </p:cNvPr>
          <p:cNvSpPr txBox="1"/>
          <p:nvPr/>
        </p:nvSpPr>
        <p:spPr>
          <a:xfrm>
            <a:off x="517728" y="478538"/>
            <a:ext cx="5670194"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3600" dirty="0">
                <a:solidFill>
                  <a:srgbClr val="001D31"/>
                </a:solidFill>
                <a:latin typeface="Times" pitchFamily="2" charset="0"/>
                <a:ea typeface="SimHei" panose="02010609060101010101" pitchFamily="49" charset="-122"/>
                <a:cs typeface="+mj-cs"/>
              </a:rPr>
              <a:t>基于模拟退火的最优化问题</a:t>
            </a: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D9069814-3955-684F-BD34-3A7CF6A65CA4}"/>
                  </a:ext>
                </a:extLst>
              </p:cNvPr>
              <p:cNvSpPr/>
              <p:nvPr/>
            </p:nvSpPr>
            <p:spPr>
              <a:xfrm>
                <a:off x="962191" y="1518547"/>
                <a:ext cx="4781269" cy="4070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a:solidFill>
                            <a:srgbClr val="001D31"/>
                          </a:solidFill>
                          <a:latin typeface="Cambria Math" panose="02040503050406030204" pitchFamily="18" charset="0"/>
                        </a:rPr>
                        <m:t>𝑽</m:t>
                      </m:r>
                      <m:d>
                        <m:dPr>
                          <m:ctrlPr>
                            <a:rPr lang="en-US" altLang="zh-CN" sz="2000" i="1">
                              <a:solidFill>
                                <a:srgbClr val="001D31"/>
                              </a:solidFill>
                              <a:latin typeface="Cambria Math" panose="02040503050406030204" pitchFamily="18" charset="0"/>
                            </a:rPr>
                          </m:ctrlPr>
                        </m:dPr>
                        <m:e>
                          <m:r>
                            <a:rPr lang="en-US" altLang="zh-CN" sz="2000" i="1">
                              <a:solidFill>
                                <a:srgbClr val="001D31"/>
                              </a:solidFill>
                              <a:latin typeface="Cambria Math" panose="02040503050406030204" pitchFamily="18" charset="0"/>
                            </a:rPr>
                            <m:t>𝒙</m:t>
                          </m:r>
                        </m:e>
                      </m:d>
                      <m:r>
                        <a:rPr lang="en-US" altLang="zh-CN" sz="2000" i="1">
                          <a:solidFill>
                            <a:srgbClr val="001D31"/>
                          </a:solidFill>
                          <a:latin typeface="Cambria Math" panose="02040503050406030204" pitchFamily="18" charset="0"/>
                        </a:rPr>
                        <m:t>=</m:t>
                      </m:r>
                      <m:sSup>
                        <m:sSupPr>
                          <m:ctrlPr>
                            <a:rPr lang="en-US" altLang="zh-CN" sz="2000" i="1">
                              <a:solidFill>
                                <a:srgbClr val="001D31"/>
                              </a:solidFill>
                              <a:latin typeface="Cambria Math" panose="02040503050406030204" pitchFamily="18" charset="0"/>
                            </a:rPr>
                          </m:ctrlPr>
                        </m:sSupPr>
                        <m:e>
                          <m:r>
                            <a:rPr lang="en-US" altLang="zh-CN" sz="2000" i="1">
                              <a:solidFill>
                                <a:srgbClr val="001D31"/>
                              </a:solidFill>
                              <a:latin typeface="Cambria Math" panose="02040503050406030204" pitchFamily="18" charset="0"/>
                            </a:rPr>
                            <m:t>(</m:t>
                          </m:r>
                          <m:r>
                            <a:rPr lang="en-US" altLang="zh-CN" sz="2000" i="1">
                              <a:solidFill>
                                <a:srgbClr val="001D31"/>
                              </a:solidFill>
                              <a:latin typeface="Cambria Math" panose="02040503050406030204" pitchFamily="18" charset="0"/>
                            </a:rPr>
                            <m:t>𝒙</m:t>
                          </m:r>
                          <m:r>
                            <a:rPr lang="en-US" altLang="zh-CN" sz="2000" i="1">
                              <a:solidFill>
                                <a:srgbClr val="001D31"/>
                              </a:solidFill>
                              <a:latin typeface="Cambria Math" panose="02040503050406030204" pitchFamily="18" charset="0"/>
                            </a:rPr>
                            <m:t>−</m:t>
                          </m:r>
                          <m:r>
                            <a:rPr lang="en-US" altLang="zh-CN" sz="2000" i="1">
                              <a:solidFill>
                                <a:srgbClr val="001D31"/>
                              </a:solidFill>
                              <a:latin typeface="Cambria Math" panose="02040503050406030204" pitchFamily="18" charset="0"/>
                            </a:rPr>
                            <m:t>𝟏</m:t>
                          </m:r>
                          <m:r>
                            <a:rPr lang="en-US" altLang="zh-CN" sz="2000" i="1">
                              <a:solidFill>
                                <a:srgbClr val="001D31"/>
                              </a:solidFill>
                              <a:latin typeface="Cambria Math" panose="02040503050406030204" pitchFamily="18" charset="0"/>
                            </a:rPr>
                            <m:t>)</m:t>
                          </m:r>
                        </m:e>
                        <m:sup>
                          <m:r>
                            <a:rPr lang="en-US" altLang="zh-CN" sz="2000" i="1">
                              <a:solidFill>
                                <a:srgbClr val="001D31"/>
                              </a:solidFill>
                              <a:latin typeface="Cambria Math" panose="02040503050406030204" pitchFamily="18" charset="0"/>
                            </a:rPr>
                            <m:t>𝟐</m:t>
                          </m:r>
                        </m:sup>
                      </m:sSup>
                      <m:sSup>
                        <m:sSupPr>
                          <m:ctrlPr>
                            <a:rPr lang="en-US" altLang="zh-CN" sz="2000" i="1">
                              <a:solidFill>
                                <a:srgbClr val="001D31"/>
                              </a:solidFill>
                              <a:latin typeface="Cambria Math" panose="02040503050406030204" pitchFamily="18" charset="0"/>
                            </a:rPr>
                          </m:ctrlPr>
                        </m:sSupPr>
                        <m:e>
                          <m:r>
                            <a:rPr lang="en-US" altLang="zh-CN" sz="2000" i="1">
                              <a:solidFill>
                                <a:srgbClr val="001D31"/>
                              </a:solidFill>
                              <a:latin typeface="Cambria Math" panose="02040503050406030204" pitchFamily="18" charset="0"/>
                            </a:rPr>
                            <m:t>(</m:t>
                          </m:r>
                          <m:r>
                            <a:rPr lang="en-US" altLang="zh-CN" sz="2000" i="1">
                              <a:solidFill>
                                <a:srgbClr val="001D31"/>
                              </a:solidFill>
                              <a:latin typeface="Cambria Math" panose="02040503050406030204" pitchFamily="18" charset="0"/>
                            </a:rPr>
                            <m:t>𝒙</m:t>
                          </m:r>
                          <m:r>
                            <a:rPr lang="en-US" altLang="zh-CN" sz="2000" i="1">
                              <a:solidFill>
                                <a:srgbClr val="001D31"/>
                              </a:solidFill>
                              <a:latin typeface="Cambria Math" panose="02040503050406030204" pitchFamily="18" charset="0"/>
                            </a:rPr>
                            <m:t>+</m:t>
                          </m:r>
                          <m:r>
                            <a:rPr lang="en-US" altLang="zh-CN" sz="2000" i="1">
                              <a:solidFill>
                                <a:srgbClr val="001D31"/>
                              </a:solidFill>
                              <a:latin typeface="Cambria Math" panose="02040503050406030204" pitchFamily="18" charset="0"/>
                            </a:rPr>
                            <m:t>𝟐</m:t>
                          </m:r>
                          <m:r>
                            <a:rPr lang="en-US" altLang="zh-CN" sz="2000" i="1">
                              <a:solidFill>
                                <a:srgbClr val="001D31"/>
                              </a:solidFill>
                              <a:latin typeface="Cambria Math" panose="02040503050406030204" pitchFamily="18" charset="0"/>
                            </a:rPr>
                            <m:t>)</m:t>
                          </m:r>
                        </m:e>
                        <m:sup>
                          <m:r>
                            <a:rPr lang="en-US" altLang="zh-CN" sz="2000" i="1">
                              <a:solidFill>
                                <a:srgbClr val="001D31"/>
                              </a:solidFill>
                              <a:latin typeface="Cambria Math" panose="02040503050406030204" pitchFamily="18" charset="0"/>
                            </a:rPr>
                            <m:t>𝟐</m:t>
                          </m:r>
                        </m:sup>
                      </m:sSup>
                      <m:r>
                        <a:rPr lang="en-US" altLang="zh-CN" sz="2000" i="1">
                          <a:solidFill>
                            <a:srgbClr val="001D31"/>
                          </a:solidFill>
                          <a:latin typeface="Cambria Math" panose="02040503050406030204" pitchFamily="18" charset="0"/>
                        </a:rPr>
                        <m:t>−</m:t>
                      </m:r>
                      <m:r>
                        <a:rPr lang="en-US" altLang="zh-CN" sz="2000" i="1">
                          <a:solidFill>
                            <a:srgbClr val="001D31"/>
                          </a:solidFill>
                          <a:latin typeface="Cambria Math" panose="02040503050406030204" pitchFamily="18" charset="0"/>
                        </a:rPr>
                        <m:t>𝒙</m:t>
                      </m:r>
                      <m:r>
                        <a:rPr lang="en-US" altLang="zh-CN" sz="2000" i="1">
                          <a:solidFill>
                            <a:srgbClr val="001D31"/>
                          </a:solidFill>
                          <a:latin typeface="Cambria Math" panose="02040503050406030204" pitchFamily="18" charset="0"/>
                        </a:rPr>
                        <m:t>+</m:t>
                      </m:r>
                      <m:r>
                        <a:rPr lang="en-US" altLang="zh-CN" sz="2000" i="1">
                          <a:solidFill>
                            <a:srgbClr val="001D31"/>
                          </a:solidFill>
                          <a:latin typeface="Cambria Math" panose="02040503050406030204" pitchFamily="18" charset="0"/>
                        </a:rPr>
                        <m:t>𝟐</m:t>
                      </m:r>
                      <m:r>
                        <a:rPr lang="en-US" altLang="zh-CN" sz="2000">
                          <a:solidFill>
                            <a:srgbClr val="001D31"/>
                          </a:solidFill>
                          <a:latin typeface="Cambria Math" panose="02040503050406030204" pitchFamily="18" charset="0"/>
                        </a:rPr>
                        <m:t>𝐬𝐢𝐧</m:t>
                      </m:r>
                      <m:r>
                        <a:rPr lang="en-US" altLang="zh-CN" sz="2000" i="1">
                          <a:solidFill>
                            <a:srgbClr val="001D31"/>
                          </a:solidFill>
                          <a:latin typeface="Cambria Math" panose="02040503050406030204" pitchFamily="18" charset="0"/>
                        </a:rPr>
                        <m:t>(</m:t>
                      </m:r>
                      <m:r>
                        <a:rPr lang="en-US" altLang="zh-CN" sz="2000" i="1">
                          <a:solidFill>
                            <a:srgbClr val="001D31"/>
                          </a:solidFill>
                          <a:latin typeface="Cambria Math" panose="02040503050406030204" pitchFamily="18" charset="0"/>
                        </a:rPr>
                        <m:t>𝟏𝟎</m:t>
                      </m:r>
                      <m:r>
                        <a:rPr lang="en-US" altLang="zh-CN" sz="2000" i="1">
                          <a:solidFill>
                            <a:srgbClr val="001D31"/>
                          </a:solidFill>
                          <a:latin typeface="Cambria Math" panose="02040503050406030204" pitchFamily="18" charset="0"/>
                        </a:rPr>
                        <m:t>𝒙</m:t>
                      </m:r>
                      <m:r>
                        <a:rPr lang="en-US" altLang="zh-CN" sz="2000" i="1">
                          <a:solidFill>
                            <a:srgbClr val="001D31"/>
                          </a:solidFill>
                          <a:latin typeface="Cambria Math" panose="02040503050406030204" pitchFamily="18" charset="0"/>
                        </a:rPr>
                        <m:t>)</m:t>
                      </m:r>
                    </m:oMath>
                  </m:oMathPara>
                </a14:m>
                <a:endParaRPr lang="zh-CN" altLang="en-US" sz="2000" dirty="0">
                  <a:solidFill>
                    <a:srgbClr val="001D31"/>
                  </a:solidFill>
                </a:endParaRPr>
              </a:p>
            </p:txBody>
          </p:sp>
        </mc:Choice>
        <mc:Fallback xmlns="">
          <p:sp>
            <p:nvSpPr>
              <p:cNvPr id="4" name="矩形 3">
                <a:extLst>
                  <a:ext uri="{FF2B5EF4-FFF2-40B4-BE49-F238E27FC236}">
                    <a16:creationId xmlns:a16="http://schemas.microsoft.com/office/drawing/2014/main" id="{D9069814-3955-684F-BD34-3A7CF6A65CA4}"/>
                  </a:ext>
                </a:extLst>
              </p:cNvPr>
              <p:cNvSpPr>
                <a:spLocks noRot="1" noChangeAspect="1" noMove="1" noResize="1" noEditPoints="1" noAdjustHandles="1" noChangeArrowheads="1" noChangeShapeType="1" noTextEdit="1"/>
              </p:cNvSpPr>
              <p:nvPr/>
            </p:nvSpPr>
            <p:spPr>
              <a:xfrm>
                <a:off x="962191" y="1518547"/>
                <a:ext cx="4781269" cy="407099"/>
              </a:xfrm>
              <a:prstGeom prst="rect">
                <a:avLst/>
              </a:prstGeom>
              <a:blipFill>
                <a:blip r:embed="rId3"/>
                <a:stretch>
                  <a:fillRect b="-15152"/>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3AA2A49A-FC3D-034D-91A7-47F8DD3CCBA2}"/>
              </a:ext>
            </a:extLst>
          </p:cNvPr>
          <p:cNvSpPr txBox="1"/>
          <p:nvPr/>
        </p:nvSpPr>
        <p:spPr>
          <a:xfrm>
            <a:off x="6299131" y="1118439"/>
            <a:ext cx="2528047"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2800" dirty="0">
                <a:solidFill>
                  <a:srgbClr val="0432FF"/>
                </a:solidFill>
              </a:rPr>
              <a:t>模拟退火：</a:t>
            </a:r>
            <a:endParaRPr lang="en-US" altLang="zh-CN" sz="2800" dirty="0">
              <a:solidFill>
                <a:srgbClr val="0432FF"/>
              </a:solidFill>
            </a:endParaRPr>
          </a:p>
        </p:txBody>
      </p:sp>
      <p:sp>
        <p:nvSpPr>
          <p:cNvPr id="6" name="文本框 5">
            <a:extLst>
              <a:ext uri="{FF2B5EF4-FFF2-40B4-BE49-F238E27FC236}">
                <a16:creationId xmlns:a16="http://schemas.microsoft.com/office/drawing/2014/main" id="{D3CF5D41-A75F-BA44-B7FC-C3635B7197D1}"/>
              </a:ext>
            </a:extLst>
          </p:cNvPr>
          <p:cNvSpPr txBox="1"/>
          <p:nvPr/>
        </p:nvSpPr>
        <p:spPr>
          <a:xfrm>
            <a:off x="1976708" y="5571476"/>
            <a:ext cx="317087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1800" dirty="0">
                <a:solidFill>
                  <a:srgbClr val="001D31"/>
                </a:solidFill>
              </a:rPr>
              <a:t>最优化：寻找能量最低位置</a:t>
            </a:r>
          </a:p>
        </p:txBody>
      </p:sp>
      <p:sp>
        <p:nvSpPr>
          <p:cNvPr id="7" name="文本框 6">
            <a:extLst>
              <a:ext uri="{FF2B5EF4-FFF2-40B4-BE49-F238E27FC236}">
                <a16:creationId xmlns:a16="http://schemas.microsoft.com/office/drawing/2014/main" id="{3B7B7A1D-9CDF-8845-95CF-80CC8FCABBCE}"/>
              </a:ext>
            </a:extLst>
          </p:cNvPr>
          <p:cNvSpPr txBox="1"/>
          <p:nvPr/>
        </p:nvSpPr>
        <p:spPr>
          <a:xfrm>
            <a:off x="6116966" y="1692033"/>
            <a:ext cx="5629510" cy="24006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lnSpc>
                <a:spcPct val="150000"/>
              </a:lnSpc>
              <a:buFont typeface="Wingdings" pitchFamily="2" charset="2"/>
              <a:buChar char="ü"/>
            </a:pPr>
            <a:r>
              <a:rPr lang="zh-CN" altLang="en-US" sz="2000" dirty="0">
                <a:solidFill>
                  <a:srgbClr val="001D31"/>
                </a:solidFill>
              </a:rPr>
              <a:t>全局优化算法；</a:t>
            </a:r>
            <a:endParaRPr lang="en-US" altLang="zh-CN" sz="2000" dirty="0">
              <a:solidFill>
                <a:srgbClr val="001D31"/>
              </a:solidFill>
            </a:endParaRPr>
          </a:p>
          <a:p>
            <a:pPr marL="285750" indent="-285750">
              <a:lnSpc>
                <a:spcPct val="150000"/>
              </a:lnSpc>
              <a:buFont typeface="Wingdings" pitchFamily="2" charset="2"/>
              <a:buChar char="ü"/>
            </a:pPr>
            <a:r>
              <a:rPr lang="zh-CN" altLang="en-US" sz="2000" dirty="0">
                <a:solidFill>
                  <a:srgbClr val="001D31"/>
                </a:solidFill>
              </a:rPr>
              <a:t>借鉴物理退火过程；</a:t>
            </a:r>
            <a:endParaRPr lang="en-US" altLang="zh-CN" sz="2000" dirty="0">
              <a:solidFill>
                <a:srgbClr val="001D31"/>
              </a:solidFill>
            </a:endParaRPr>
          </a:p>
          <a:p>
            <a:pPr marL="285750" indent="-285750">
              <a:lnSpc>
                <a:spcPct val="150000"/>
              </a:lnSpc>
              <a:buFont typeface="Wingdings" pitchFamily="2" charset="2"/>
              <a:buChar char="ü"/>
            </a:pPr>
            <a:r>
              <a:rPr lang="zh-CN" altLang="en-US" sz="2000" dirty="0">
                <a:solidFill>
                  <a:srgbClr val="001D31"/>
                </a:solidFill>
              </a:rPr>
              <a:t>通常利用</a:t>
            </a:r>
            <a:r>
              <a:rPr lang="en-US" altLang="zh-CN" sz="2000" dirty="0">
                <a:solidFill>
                  <a:srgbClr val="001D31"/>
                </a:solidFill>
              </a:rPr>
              <a:t>Metropolis</a:t>
            </a:r>
            <a:r>
              <a:rPr lang="zh-CN" altLang="en-US" sz="2000" dirty="0">
                <a:solidFill>
                  <a:srgbClr val="001D31"/>
                </a:solidFill>
              </a:rPr>
              <a:t>算法；</a:t>
            </a:r>
            <a:endParaRPr lang="en-US" altLang="zh-CN" sz="2000" dirty="0">
              <a:solidFill>
                <a:srgbClr val="001D31"/>
              </a:solidFill>
            </a:endParaRPr>
          </a:p>
          <a:p>
            <a:pPr marL="285750" indent="-285750">
              <a:lnSpc>
                <a:spcPct val="150000"/>
              </a:lnSpc>
              <a:buFont typeface="Wingdings" pitchFamily="2" charset="2"/>
              <a:buChar char="ü"/>
            </a:pPr>
            <a:r>
              <a:rPr lang="zh-CN" altLang="en-US" sz="2000" dirty="0">
                <a:solidFill>
                  <a:srgbClr val="001D31"/>
                </a:solidFill>
              </a:rPr>
              <a:t>从高温开始逐渐降温，有机会跳出局部极小；</a:t>
            </a:r>
            <a:endParaRPr lang="en-US" altLang="zh-CN" sz="2000" dirty="0">
              <a:solidFill>
                <a:srgbClr val="001D31"/>
              </a:solidFill>
            </a:endParaRPr>
          </a:p>
          <a:p>
            <a:pPr marL="285750" indent="-285750">
              <a:lnSpc>
                <a:spcPct val="150000"/>
              </a:lnSpc>
              <a:buFont typeface="Wingdings" pitchFamily="2" charset="2"/>
              <a:buChar char="ü"/>
            </a:pPr>
            <a:r>
              <a:rPr lang="zh-CN" altLang="en-US" sz="2000" dirty="0">
                <a:solidFill>
                  <a:srgbClr val="001D31"/>
                </a:solidFill>
              </a:rPr>
              <a:t>通常需要多次模拟退火。</a:t>
            </a:r>
            <a:endParaRPr lang="en-US" altLang="zh-CN" sz="2000" dirty="0">
              <a:solidFill>
                <a:srgbClr val="001D31"/>
              </a:solidFill>
            </a:endParaRPr>
          </a:p>
        </p:txBody>
      </p:sp>
      <p:pic>
        <p:nvPicPr>
          <p:cNvPr id="8" name="Picture 2">
            <a:extLst>
              <a:ext uri="{FF2B5EF4-FFF2-40B4-BE49-F238E27FC236}">
                <a16:creationId xmlns:a16="http://schemas.microsoft.com/office/drawing/2014/main" id="{D7A75D19-41A2-3B22-1257-87DBF039CF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0450" y="0"/>
            <a:ext cx="2031550" cy="904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996395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90193D1-64F0-3B43-A22E-FDC3B30CB4B3}"/>
              </a:ext>
            </a:extLst>
          </p:cNvPr>
          <p:cNvSpPr txBox="1"/>
          <p:nvPr/>
        </p:nvSpPr>
        <p:spPr>
          <a:xfrm>
            <a:off x="1050665" y="1411741"/>
            <a:ext cx="3278964" cy="430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altLang="zh-CN" sz="2200" dirty="0">
                <a:solidFill>
                  <a:srgbClr val="001D31"/>
                </a:solidFill>
              </a:rPr>
              <a:t>1</a:t>
            </a:r>
            <a:r>
              <a:rPr lang="zh-CN" altLang="en-US" sz="2200" dirty="0">
                <a:solidFill>
                  <a:srgbClr val="001D31"/>
                </a:solidFill>
              </a:rPr>
              <a:t>） 设定退火方案：</a:t>
            </a:r>
            <a:endParaRPr lang="en-US" altLang="zh-CN" sz="2200" dirty="0">
              <a:solidFill>
                <a:srgbClr val="001D31"/>
              </a:solidFill>
            </a:endParaRPr>
          </a:p>
        </p:txBody>
      </p:sp>
      <p:sp>
        <p:nvSpPr>
          <p:cNvPr id="5" name="文本框 4">
            <a:extLst>
              <a:ext uri="{FF2B5EF4-FFF2-40B4-BE49-F238E27FC236}">
                <a16:creationId xmlns:a16="http://schemas.microsoft.com/office/drawing/2014/main" id="{27C99C18-DDCA-E947-98E2-7629658735A6}"/>
              </a:ext>
            </a:extLst>
          </p:cNvPr>
          <p:cNvSpPr txBox="1"/>
          <p:nvPr/>
        </p:nvSpPr>
        <p:spPr>
          <a:xfrm>
            <a:off x="1547313" y="1969308"/>
            <a:ext cx="6743252"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a:lnSpc>
                <a:spcPct val="150000"/>
              </a:lnSpc>
              <a:buFont typeface="Wingdings" pitchFamily="2" charset="2"/>
              <a:buChar char="ü"/>
            </a:pPr>
            <a:r>
              <a:rPr lang="zh-CN" altLang="en-US" sz="2000" b="0" dirty="0">
                <a:solidFill>
                  <a:srgbClr val="001D31"/>
                </a:solidFill>
              </a:rPr>
              <a:t>初始高温： </a:t>
            </a:r>
            <a:r>
              <a:rPr lang="en-US" altLang="zh-CN" sz="2000" b="0" dirty="0">
                <a:solidFill>
                  <a:srgbClr val="001D31"/>
                </a:solidFill>
              </a:rPr>
              <a:t>temp0</a:t>
            </a:r>
          </a:p>
          <a:p>
            <a:pPr marL="342900" indent="-342900">
              <a:lnSpc>
                <a:spcPct val="150000"/>
              </a:lnSpc>
              <a:buFont typeface="Wingdings" pitchFamily="2" charset="2"/>
              <a:buChar char="ü"/>
            </a:pPr>
            <a:r>
              <a:rPr lang="zh-CN" altLang="en-US" sz="2000" b="0" dirty="0">
                <a:solidFill>
                  <a:srgbClr val="001D31"/>
                </a:solidFill>
              </a:rPr>
              <a:t>目标温度： </a:t>
            </a:r>
            <a:r>
              <a:rPr lang="en-US" altLang="zh-CN" sz="2000" b="0" dirty="0" err="1">
                <a:solidFill>
                  <a:srgbClr val="001D31"/>
                </a:solidFill>
              </a:rPr>
              <a:t>tempf</a:t>
            </a:r>
            <a:endParaRPr lang="en-US" altLang="zh-CN" sz="2000" b="0" dirty="0">
              <a:solidFill>
                <a:srgbClr val="001D31"/>
              </a:solidFill>
            </a:endParaRPr>
          </a:p>
          <a:p>
            <a:pPr marL="342900" indent="-342900">
              <a:lnSpc>
                <a:spcPct val="150000"/>
              </a:lnSpc>
              <a:buFont typeface="Wingdings" pitchFamily="2" charset="2"/>
              <a:buChar char="ü"/>
            </a:pPr>
            <a:r>
              <a:rPr lang="zh-CN" altLang="en-US" sz="2000" b="0" dirty="0">
                <a:solidFill>
                  <a:srgbClr val="001D31"/>
                </a:solidFill>
              </a:rPr>
              <a:t>退火速率： </a:t>
            </a:r>
            <a:r>
              <a:rPr lang="en-US" altLang="zh-CN" sz="2000" b="0" dirty="0">
                <a:solidFill>
                  <a:srgbClr val="001D31"/>
                </a:solidFill>
              </a:rPr>
              <a:t>(temp0- </a:t>
            </a:r>
            <a:r>
              <a:rPr lang="en-US" altLang="zh-CN" sz="2000" b="0" dirty="0" err="1">
                <a:solidFill>
                  <a:srgbClr val="001D31"/>
                </a:solidFill>
              </a:rPr>
              <a:t>tempf</a:t>
            </a:r>
            <a:r>
              <a:rPr lang="en-US" altLang="zh-CN" sz="2000" b="0" dirty="0">
                <a:solidFill>
                  <a:srgbClr val="001D31"/>
                </a:solidFill>
              </a:rPr>
              <a:t>)/</a:t>
            </a:r>
            <a:r>
              <a:rPr lang="en-US" altLang="zh-CN" sz="2000" b="0" dirty="0" err="1">
                <a:solidFill>
                  <a:srgbClr val="001D31"/>
                </a:solidFill>
              </a:rPr>
              <a:t>nstep_tempering</a:t>
            </a:r>
            <a:endParaRPr lang="en-US" altLang="zh-CN" sz="2000" b="0" dirty="0">
              <a:solidFill>
                <a:srgbClr val="001D31"/>
              </a:solidFill>
            </a:endParaRPr>
          </a:p>
        </p:txBody>
      </p:sp>
      <p:sp>
        <p:nvSpPr>
          <p:cNvPr id="6" name="文本框 5">
            <a:extLst>
              <a:ext uri="{FF2B5EF4-FFF2-40B4-BE49-F238E27FC236}">
                <a16:creationId xmlns:a16="http://schemas.microsoft.com/office/drawing/2014/main" id="{B2C07FD2-7412-9C4E-9AC7-13D35A7DF483}"/>
              </a:ext>
            </a:extLst>
          </p:cNvPr>
          <p:cNvSpPr txBox="1"/>
          <p:nvPr/>
        </p:nvSpPr>
        <p:spPr>
          <a:xfrm>
            <a:off x="1050665" y="3640937"/>
            <a:ext cx="6121316" cy="430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altLang="zh-CN" sz="2200" dirty="0">
                <a:solidFill>
                  <a:srgbClr val="001D31"/>
                </a:solidFill>
              </a:rPr>
              <a:t>2</a:t>
            </a:r>
            <a:r>
              <a:rPr lang="zh-CN" altLang="en-US" sz="2200" dirty="0">
                <a:solidFill>
                  <a:srgbClr val="001D31"/>
                </a:solidFill>
              </a:rPr>
              <a:t>） 位置搜索方案：</a:t>
            </a:r>
            <a:r>
              <a:rPr lang="en-US" altLang="zh-CN" sz="2200" dirty="0">
                <a:solidFill>
                  <a:srgbClr val="001D31"/>
                </a:solidFill>
              </a:rPr>
              <a:t>Metropolis</a:t>
            </a:r>
            <a:r>
              <a:rPr lang="zh-CN" altLang="en-US" sz="2200" dirty="0">
                <a:solidFill>
                  <a:srgbClr val="001D31"/>
                </a:solidFill>
              </a:rPr>
              <a:t>蒙特卡罗模拟</a:t>
            </a:r>
            <a:endParaRPr lang="en-US" altLang="zh-CN" sz="2200" dirty="0">
              <a:solidFill>
                <a:srgbClr val="001D31"/>
              </a:solidFill>
            </a:endParaRPr>
          </a:p>
        </p:txBody>
      </p:sp>
      <p:sp>
        <p:nvSpPr>
          <p:cNvPr id="7" name="文本框 6">
            <a:extLst>
              <a:ext uri="{FF2B5EF4-FFF2-40B4-BE49-F238E27FC236}">
                <a16:creationId xmlns:a16="http://schemas.microsoft.com/office/drawing/2014/main" id="{89C32B10-CB89-6040-AEDC-34F8F324B643}"/>
              </a:ext>
            </a:extLst>
          </p:cNvPr>
          <p:cNvSpPr txBox="1"/>
          <p:nvPr/>
        </p:nvSpPr>
        <p:spPr>
          <a:xfrm>
            <a:off x="1547313" y="4266126"/>
            <a:ext cx="6743252" cy="1938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a:lnSpc>
                <a:spcPct val="150000"/>
              </a:lnSpc>
              <a:buFont typeface="Wingdings" pitchFamily="2" charset="2"/>
              <a:buChar char="ü"/>
            </a:pPr>
            <a:r>
              <a:rPr lang="zh-CN" altLang="en-US" sz="2000" b="0" dirty="0">
                <a:solidFill>
                  <a:srgbClr val="001D31"/>
                </a:solidFill>
              </a:rPr>
              <a:t>设定初始位置</a:t>
            </a:r>
            <a:endParaRPr lang="en-US" altLang="zh-CN" sz="2000" b="0" dirty="0">
              <a:solidFill>
                <a:srgbClr val="001D31"/>
              </a:solidFill>
            </a:endParaRPr>
          </a:p>
          <a:p>
            <a:pPr marL="342900" indent="-342900">
              <a:lnSpc>
                <a:spcPct val="150000"/>
              </a:lnSpc>
              <a:buFont typeface="Wingdings" pitchFamily="2" charset="2"/>
              <a:buChar char="ü"/>
            </a:pPr>
            <a:r>
              <a:rPr lang="zh-CN" altLang="en-US" sz="2000" b="0" dirty="0">
                <a:solidFill>
                  <a:srgbClr val="001D31"/>
                </a:solidFill>
              </a:rPr>
              <a:t>产生新的位置</a:t>
            </a:r>
            <a:r>
              <a:rPr lang="en-US" altLang="zh-CN" sz="2000" b="0" dirty="0">
                <a:solidFill>
                  <a:srgbClr val="001D31"/>
                </a:solidFill>
              </a:rPr>
              <a:t>x’</a:t>
            </a:r>
            <a:r>
              <a:rPr lang="zh-CN" altLang="en-US" sz="2000" b="0" dirty="0">
                <a:solidFill>
                  <a:srgbClr val="001D31"/>
                </a:solidFill>
              </a:rPr>
              <a:t>，计算新位置</a:t>
            </a:r>
            <a:r>
              <a:rPr lang="en-US" altLang="zh-CN" sz="2000" b="0" dirty="0">
                <a:solidFill>
                  <a:srgbClr val="001D31"/>
                </a:solidFill>
              </a:rPr>
              <a:t>x’</a:t>
            </a:r>
            <a:r>
              <a:rPr lang="zh-CN" altLang="en-US" sz="2000" b="0" dirty="0">
                <a:solidFill>
                  <a:srgbClr val="001D31"/>
                </a:solidFill>
              </a:rPr>
              <a:t>与当前位置</a:t>
            </a:r>
            <a:r>
              <a:rPr lang="en-US" altLang="zh-CN" sz="2000" b="0" dirty="0">
                <a:solidFill>
                  <a:srgbClr val="001D31"/>
                </a:solidFill>
              </a:rPr>
              <a:t>x</a:t>
            </a:r>
            <a:r>
              <a:rPr lang="zh-CN" altLang="en-US" sz="2000" b="0" dirty="0">
                <a:solidFill>
                  <a:srgbClr val="001D31"/>
                </a:solidFill>
              </a:rPr>
              <a:t>的能量差；</a:t>
            </a:r>
            <a:endParaRPr lang="en-US" altLang="zh-CN" sz="2000" b="0" dirty="0">
              <a:solidFill>
                <a:srgbClr val="001D31"/>
              </a:solidFill>
            </a:endParaRPr>
          </a:p>
          <a:p>
            <a:pPr marL="342900" indent="-342900">
              <a:lnSpc>
                <a:spcPct val="150000"/>
              </a:lnSpc>
              <a:buFont typeface="Wingdings" pitchFamily="2" charset="2"/>
              <a:buChar char="ü"/>
            </a:pPr>
            <a:r>
              <a:rPr lang="zh-CN" altLang="en-US" sz="2000" b="0" dirty="0">
                <a:solidFill>
                  <a:srgbClr val="001D31"/>
                </a:solidFill>
              </a:rPr>
              <a:t>基于</a:t>
            </a:r>
            <a:r>
              <a:rPr lang="en-US" altLang="zh-CN" sz="2000" b="0" dirty="0">
                <a:solidFill>
                  <a:srgbClr val="001D31"/>
                </a:solidFill>
              </a:rPr>
              <a:t>Metropolis</a:t>
            </a:r>
            <a:r>
              <a:rPr lang="zh-CN" altLang="en-US" sz="2000" b="0" dirty="0">
                <a:solidFill>
                  <a:srgbClr val="001D31"/>
                </a:solidFill>
              </a:rPr>
              <a:t>判据决定是否接受</a:t>
            </a:r>
            <a:r>
              <a:rPr lang="en-US" altLang="zh-CN" sz="2000" b="0" dirty="0">
                <a:solidFill>
                  <a:srgbClr val="001D31"/>
                </a:solidFill>
              </a:rPr>
              <a:t>x</a:t>
            </a:r>
            <a:r>
              <a:rPr lang="zh-CN" altLang="en-US" sz="2000" b="0" dirty="0">
                <a:solidFill>
                  <a:srgbClr val="001D31"/>
                </a:solidFill>
              </a:rPr>
              <a:t>’；</a:t>
            </a:r>
            <a:endParaRPr lang="en-US" altLang="zh-CN" sz="2000" b="0" dirty="0">
              <a:solidFill>
                <a:srgbClr val="001D31"/>
              </a:solidFill>
            </a:endParaRPr>
          </a:p>
          <a:p>
            <a:pPr marL="342900" indent="-342900">
              <a:lnSpc>
                <a:spcPct val="150000"/>
              </a:lnSpc>
              <a:buFont typeface="Wingdings" pitchFamily="2" charset="2"/>
              <a:buChar char="ü"/>
            </a:pPr>
            <a:r>
              <a:rPr lang="zh-CN" altLang="en-US" sz="2000" b="0" dirty="0">
                <a:solidFill>
                  <a:srgbClr val="001D31"/>
                </a:solidFill>
              </a:rPr>
              <a:t>更新当前位置，并记录最低能量点。</a:t>
            </a:r>
            <a:endParaRPr lang="en-US" altLang="zh-CN" sz="2000" b="0" dirty="0">
              <a:solidFill>
                <a:srgbClr val="001D31"/>
              </a:solidFill>
            </a:endParaRPr>
          </a:p>
        </p:txBody>
      </p:sp>
      <p:pic>
        <p:nvPicPr>
          <p:cNvPr id="4" name="Picture 2">
            <a:extLst>
              <a:ext uri="{FF2B5EF4-FFF2-40B4-BE49-F238E27FC236}">
                <a16:creationId xmlns:a16="http://schemas.microsoft.com/office/drawing/2014/main" id="{710BEC85-B51E-0616-B553-E4E86197A3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450" y="0"/>
            <a:ext cx="2031550" cy="904674"/>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3814DE30-F48C-F963-7268-E26596214475}"/>
              </a:ext>
            </a:extLst>
          </p:cNvPr>
          <p:cNvSpPr txBox="1"/>
          <p:nvPr/>
        </p:nvSpPr>
        <p:spPr>
          <a:xfrm>
            <a:off x="560341" y="452337"/>
            <a:ext cx="5811884"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3600" dirty="0">
                <a:solidFill>
                  <a:srgbClr val="001D31"/>
                </a:solidFill>
                <a:latin typeface="Times" pitchFamily="2" charset="0"/>
                <a:ea typeface="SimHei" panose="02010609060101010101" pitchFamily="49" charset="-122"/>
                <a:cs typeface="+mj-cs"/>
              </a:rPr>
              <a:t>基于模拟退火的最优化问题</a:t>
            </a:r>
          </a:p>
        </p:txBody>
      </p:sp>
    </p:spTree>
    <p:extLst>
      <p:ext uri="{BB962C8B-B14F-4D97-AF65-F5344CB8AC3E}">
        <p14:creationId xmlns:p14="http://schemas.microsoft.com/office/powerpoint/2010/main" val="407336630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5DB6586-EC77-E049-B801-CEA621BC5600}"/>
              </a:ext>
            </a:extLst>
          </p:cNvPr>
          <p:cNvSpPr txBox="1"/>
          <p:nvPr/>
        </p:nvSpPr>
        <p:spPr>
          <a:xfrm>
            <a:off x="749294" y="425877"/>
            <a:ext cx="3374964"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3600" dirty="0">
                <a:solidFill>
                  <a:srgbClr val="001D31"/>
                </a:solidFill>
                <a:latin typeface="SimHei" panose="02010609060101010101" pitchFamily="49" charset="-122"/>
                <a:ea typeface="SimHei" panose="02010609060101010101" pitchFamily="49" charset="-122"/>
                <a:cs typeface="+mj-cs"/>
              </a:rPr>
              <a:t>随机过程：</a:t>
            </a:r>
          </a:p>
        </p:txBody>
      </p:sp>
      <p:pic>
        <p:nvPicPr>
          <p:cNvPr id="4" name="图片 3">
            <a:extLst>
              <a:ext uri="{FF2B5EF4-FFF2-40B4-BE49-F238E27FC236}">
                <a16:creationId xmlns:a16="http://schemas.microsoft.com/office/drawing/2014/main" id="{008F9B0C-D7A3-E745-BC7D-15919A26FD90}"/>
              </a:ext>
            </a:extLst>
          </p:cNvPr>
          <p:cNvPicPr>
            <a:picLocks noChangeAspect="1"/>
          </p:cNvPicPr>
          <p:nvPr/>
        </p:nvPicPr>
        <p:blipFill rotWithShape="1">
          <a:blip r:embed="rId3"/>
          <a:srcRect b="8481"/>
          <a:stretch/>
        </p:blipFill>
        <p:spPr>
          <a:xfrm>
            <a:off x="1155259" y="1625796"/>
            <a:ext cx="2990066" cy="1978572"/>
          </a:xfrm>
          <a:prstGeom prst="rect">
            <a:avLst/>
          </a:prstGeom>
        </p:spPr>
      </p:pic>
      <p:sp>
        <p:nvSpPr>
          <p:cNvPr id="6" name="文本框 5">
            <a:extLst>
              <a:ext uri="{FF2B5EF4-FFF2-40B4-BE49-F238E27FC236}">
                <a16:creationId xmlns:a16="http://schemas.microsoft.com/office/drawing/2014/main" id="{EA235625-8D31-4B4D-9851-A84B0D2C3A06}"/>
              </a:ext>
            </a:extLst>
          </p:cNvPr>
          <p:cNvSpPr txBox="1"/>
          <p:nvPr/>
        </p:nvSpPr>
        <p:spPr>
          <a:xfrm>
            <a:off x="1727976" y="3740271"/>
            <a:ext cx="1417601"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2000" b="0" dirty="0">
                <a:solidFill>
                  <a:schemeClr val="accent2">
                    <a:lumMod val="10000"/>
                  </a:schemeClr>
                </a:solidFill>
                <a:latin typeface="Songti SC" panose="02010600040101010101" pitchFamily="2" charset="-122"/>
                <a:ea typeface="Songti SC" panose="02010600040101010101" pitchFamily="2" charset="-122"/>
              </a:rPr>
              <a:t>放射性衰变</a:t>
            </a:r>
          </a:p>
        </p:txBody>
      </p:sp>
      <p:pic>
        <p:nvPicPr>
          <p:cNvPr id="7" name="图片 6">
            <a:extLst>
              <a:ext uri="{FF2B5EF4-FFF2-40B4-BE49-F238E27FC236}">
                <a16:creationId xmlns:a16="http://schemas.microsoft.com/office/drawing/2014/main" id="{C56CDE18-7EE4-444B-BCB4-D782620DA80D}"/>
              </a:ext>
            </a:extLst>
          </p:cNvPr>
          <p:cNvPicPr>
            <a:picLocks noChangeAspect="1"/>
          </p:cNvPicPr>
          <p:nvPr/>
        </p:nvPicPr>
        <p:blipFill>
          <a:blip r:embed="rId4"/>
          <a:stretch>
            <a:fillRect/>
          </a:stretch>
        </p:blipFill>
        <p:spPr>
          <a:xfrm>
            <a:off x="4320974" y="1635553"/>
            <a:ext cx="2674868" cy="1959058"/>
          </a:xfrm>
          <a:prstGeom prst="rect">
            <a:avLst/>
          </a:prstGeom>
        </p:spPr>
      </p:pic>
      <p:sp>
        <p:nvSpPr>
          <p:cNvPr id="9" name="文本框 8">
            <a:extLst>
              <a:ext uri="{FF2B5EF4-FFF2-40B4-BE49-F238E27FC236}">
                <a16:creationId xmlns:a16="http://schemas.microsoft.com/office/drawing/2014/main" id="{8B76FA86-B40D-704A-A046-E17A9648363E}"/>
              </a:ext>
            </a:extLst>
          </p:cNvPr>
          <p:cNvSpPr txBox="1"/>
          <p:nvPr/>
        </p:nvSpPr>
        <p:spPr>
          <a:xfrm>
            <a:off x="5085621" y="3779684"/>
            <a:ext cx="704625"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2000" b="0" dirty="0">
                <a:solidFill>
                  <a:schemeClr val="accent2">
                    <a:lumMod val="10000"/>
                  </a:schemeClr>
                </a:solidFill>
                <a:latin typeface="Songti SC" panose="02010600040101010101" pitchFamily="2" charset="-122"/>
                <a:ea typeface="Songti SC" panose="02010600040101010101" pitchFamily="2" charset="-122"/>
              </a:rPr>
              <a:t>噪声</a:t>
            </a:r>
          </a:p>
        </p:txBody>
      </p:sp>
      <p:pic>
        <p:nvPicPr>
          <p:cNvPr id="10" name="Snooker" descr="Snooker">
            <a:extLst>
              <a:ext uri="{FF2B5EF4-FFF2-40B4-BE49-F238E27FC236}">
                <a16:creationId xmlns:a16="http://schemas.microsoft.com/office/drawing/2014/main" id="{173FCC54-370A-034A-B08C-A2B0DA138D57}"/>
              </a:ext>
            </a:extLst>
          </p:cNvPr>
          <p:cNvPicPr>
            <a:picLocks noChangeAspect="1"/>
          </p:cNvPicPr>
          <p:nvPr/>
        </p:nvPicPr>
        <p:blipFill>
          <a:blip r:embed="rId5"/>
          <a:stretch>
            <a:fillRect/>
          </a:stretch>
        </p:blipFill>
        <p:spPr>
          <a:xfrm>
            <a:off x="7288160" y="1645310"/>
            <a:ext cx="1944810" cy="1959058"/>
          </a:xfrm>
          <a:prstGeom prst="rect">
            <a:avLst/>
          </a:prstGeom>
          <a:ln w="12700">
            <a:miter lim="400000"/>
          </a:ln>
        </p:spPr>
      </p:pic>
      <p:sp>
        <p:nvSpPr>
          <p:cNvPr id="11" name="文本框 10">
            <a:extLst>
              <a:ext uri="{FF2B5EF4-FFF2-40B4-BE49-F238E27FC236}">
                <a16:creationId xmlns:a16="http://schemas.microsoft.com/office/drawing/2014/main" id="{430EEFF8-9800-2D45-B66A-1ABC1475E2DB}"/>
              </a:ext>
            </a:extLst>
          </p:cNvPr>
          <p:cNvSpPr txBox="1"/>
          <p:nvPr/>
        </p:nvSpPr>
        <p:spPr>
          <a:xfrm>
            <a:off x="6913729" y="3761919"/>
            <a:ext cx="2693673"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2000" b="0" dirty="0">
                <a:solidFill>
                  <a:schemeClr val="accent2">
                    <a:lumMod val="10000"/>
                  </a:schemeClr>
                </a:solidFill>
                <a:latin typeface="Songti SC" panose="02010600040101010101" pitchFamily="2" charset="-122"/>
                <a:ea typeface="Songti SC" panose="02010600040101010101" pitchFamily="2" charset="-122"/>
              </a:rPr>
              <a:t>多粒子系统的个体运动</a:t>
            </a:r>
          </a:p>
        </p:txBody>
      </p:sp>
      <p:sp>
        <p:nvSpPr>
          <p:cNvPr id="12" name="文本框 11">
            <a:extLst>
              <a:ext uri="{FF2B5EF4-FFF2-40B4-BE49-F238E27FC236}">
                <a16:creationId xmlns:a16="http://schemas.microsoft.com/office/drawing/2014/main" id="{2CDDAF66-1201-CB42-B094-63E249BD3C84}"/>
              </a:ext>
            </a:extLst>
          </p:cNvPr>
          <p:cNvSpPr txBox="1"/>
          <p:nvPr/>
        </p:nvSpPr>
        <p:spPr>
          <a:xfrm>
            <a:off x="7343614" y="4140379"/>
            <a:ext cx="1400900"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1600" b="0" dirty="0">
                <a:solidFill>
                  <a:srgbClr val="0432FF"/>
                </a:solidFill>
              </a:rPr>
              <a:t>（表现随机）</a:t>
            </a:r>
          </a:p>
        </p:txBody>
      </p:sp>
      <p:sp>
        <p:nvSpPr>
          <p:cNvPr id="13" name="文本框 12">
            <a:extLst>
              <a:ext uri="{FF2B5EF4-FFF2-40B4-BE49-F238E27FC236}">
                <a16:creationId xmlns:a16="http://schemas.microsoft.com/office/drawing/2014/main" id="{AD263654-BB68-8D42-B19D-8F1042E214C9}"/>
              </a:ext>
            </a:extLst>
          </p:cNvPr>
          <p:cNvSpPr txBox="1"/>
          <p:nvPr/>
        </p:nvSpPr>
        <p:spPr>
          <a:xfrm>
            <a:off x="1771464" y="4107006"/>
            <a:ext cx="1194988"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1600" b="0" dirty="0">
                <a:solidFill>
                  <a:srgbClr val="0432FF"/>
                </a:solidFill>
              </a:rPr>
              <a:t>（真随机）</a:t>
            </a:r>
          </a:p>
        </p:txBody>
      </p:sp>
      <p:sp>
        <p:nvSpPr>
          <p:cNvPr id="14" name="文本框 13">
            <a:extLst>
              <a:ext uri="{FF2B5EF4-FFF2-40B4-BE49-F238E27FC236}">
                <a16:creationId xmlns:a16="http://schemas.microsoft.com/office/drawing/2014/main" id="{6CBEE578-048D-104B-83CC-CCD9D5FC794B}"/>
              </a:ext>
            </a:extLst>
          </p:cNvPr>
          <p:cNvSpPr txBox="1"/>
          <p:nvPr/>
        </p:nvSpPr>
        <p:spPr>
          <a:xfrm>
            <a:off x="4842836" y="4140379"/>
            <a:ext cx="1400900"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1600" b="0" dirty="0">
                <a:solidFill>
                  <a:srgbClr val="0432FF"/>
                </a:solidFill>
              </a:rPr>
              <a:t>（真随机）</a:t>
            </a:r>
          </a:p>
        </p:txBody>
      </p:sp>
      <p:sp>
        <p:nvSpPr>
          <p:cNvPr id="15" name="文本框 14">
            <a:extLst>
              <a:ext uri="{FF2B5EF4-FFF2-40B4-BE49-F238E27FC236}">
                <a16:creationId xmlns:a16="http://schemas.microsoft.com/office/drawing/2014/main" id="{98051431-43D9-304D-985E-80874E93A5C6}"/>
              </a:ext>
            </a:extLst>
          </p:cNvPr>
          <p:cNvSpPr txBox="1"/>
          <p:nvPr/>
        </p:nvSpPr>
        <p:spPr>
          <a:xfrm>
            <a:off x="1051983" y="4906410"/>
            <a:ext cx="8371716" cy="14157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spcAft>
                <a:spcPts val="1200"/>
              </a:spcAft>
            </a:pPr>
            <a:r>
              <a:rPr lang="zh-CN" altLang="en-US" sz="2800" b="0" dirty="0">
                <a:solidFill>
                  <a:srgbClr val="001D31"/>
                </a:solidFill>
                <a:latin typeface="Songti SC" panose="02010600040101010101" pitchFamily="2" charset="-122"/>
                <a:ea typeface="Songti SC" panose="02010600040101010101" pitchFamily="2" charset="-122"/>
              </a:rPr>
              <a:t>蒙特卡罗模拟是基于随机数的一种计算机模拟方法：</a:t>
            </a:r>
            <a:endParaRPr lang="en-US" altLang="zh-CN" sz="2800" b="0" dirty="0">
              <a:solidFill>
                <a:srgbClr val="001D31"/>
              </a:solidFill>
              <a:latin typeface="Songti SC" panose="02010600040101010101" pitchFamily="2" charset="-122"/>
              <a:ea typeface="Songti SC" panose="02010600040101010101" pitchFamily="2" charset="-122"/>
            </a:endParaRPr>
          </a:p>
          <a:p>
            <a:r>
              <a:rPr lang="zh-CN" altLang="en-US" sz="2400" b="0" dirty="0">
                <a:solidFill>
                  <a:srgbClr val="0432FF"/>
                </a:solidFill>
                <a:latin typeface="Songti SC" panose="02010600040101010101" pitchFamily="2" charset="-122"/>
                <a:ea typeface="Songti SC" panose="02010600040101010101" pitchFamily="2" charset="-122"/>
              </a:rPr>
              <a:t>   </a:t>
            </a:r>
            <a:r>
              <a:rPr lang="en-US" altLang="zh-CN" sz="2400" b="0" dirty="0">
                <a:solidFill>
                  <a:srgbClr val="0432FF"/>
                </a:solidFill>
                <a:latin typeface="Songti SC" panose="02010600040101010101" pitchFamily="2" charset="-122"/>
                <a:ea typeface="Songti SC" panose="02010600040101010101" pitchFamily="2" charset="-122"/>
              </a:rPr>
              <a:t>1</a:t>
            </a:r>
            <a:r>
              <a:rPr lang="zh-CN" altLang="en-US" sz="2400" b="0" dirty="0">
                <a:solidFill>
                  <a:srgbClr val="0432FF"/>
                </a:solidFill>
                <a:latin typeface="Songti SC" panose="02010600040101010101" pitchFamily="2" charset="-122"/>
                <a:ea typeface="Songti SC" panose="02010600040101010101" pitchFamily="2" charset="-122"/>
              </a:rPr>
              <a:t>）对真实随机过程的一种自然描述；</a:t>
            </a:r>
            <a:endParaRPr lang="en-US" altLang="zh-CN" sz="2400" b="0" dirty="0">
              <a:solidFill>
                <a:srgbClr val="0432FF"/>
              </a:solidFill>
              <a:latin typeface="Songti SC" panose="02010600040101010101" pitchFamily="2" charset="-122"/>
              <a:ea typeface="Songti SC" panose="02010600040101010101" pitchFamily="2" charset="-122"/>
            </a:endParaRPr>
          </a:p>
          <a:p>
            <a:r>
              <a:rPr lang="zh-CN" altLang="en-US" sz="2400" b="0" dirty="0">
                <a:solidFill>
                  <a:srgbClr val="0432FF"/>
                </a:solidFill>
                <a:latin typeface="Songti SC" panose="02010600040101010101" pitchFamily="2" charset="-122"/>
                <a:ea typeface="Songti SC" panose="02010600040101010101" pitchFamily="2" charset="-122"/>
              </a:rPr>
              <a:t>   </a:t>
            </a:r>
            <a:r>
              <a:rPr lang="en-US" altLang="zh-CN" sz="2400" b="0" dirty="0">
                <a:solidFill>
                  <a:srgbClr val="0432FF"/>
                </a:solidFill>
                <a:latin typeface="Songti SC" panose="02010600040101010101" pitchFamily="2" charset="-122"/>
                <a:ea typeface="Songti SC" panose="02010600040101010101" pitchFamily="2" charset="-122"/>
              </a:rPr>
              <a:t>2</a:t>
            </a:r>
            <a:r>
              <a:rPr lang="zh-CN" altLang="en-US" sz="2400" b="0" dirty="0">
                <a:solidFill>
                  <a:srgbClr val="0432FF"/>
                </a:solidFill>
                <a:latin typeface="Songti SC" panose="02010600040101010101" pitchFamily="2" charset="-122"/>
                <a:ea typeface="Songti SC" panose="02010600040101010101" pitchFamily="2" charset="-122"/>
              </a:rPr>
              <a:t>）对复杂系统的一种有效表征手段和计算方法。</a:t>
            </a:r>
          </a:p>
        </p:txBody>
      </p:sp>
      <p:pic>
        <p:nvPicPr>
          <p:cNvPr id="2" name="Picture 2">
            <a:extLst>
              <a:ext uri="{FF2B5EF4-FFF2-40B4-BE49-F238E27FC236}">
                <a16:creationId xmlns:a16="http://schemas.microsoft.com/office/drawing/2014/main" id="{A2D7FDAD-420F-A3E2-92DE-C6EFAABD1F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60078" y="0"/>
            <a:ext cx="2031550" cy="904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866248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55" name="image.pdf" descr="image.pdf"/>
          <p:cNvPicPr>
            <a:picLocks noChangeAspect="1"/>
          </p:cNvPicPr>
          <p:nvPr/>
        </p:nvPicPr>
        <p:blipFill>
          <a:blip r:embed="rId3"/>
          <a:stretch>
            <a:fillRect/>
          </a:stretch>
        </p:blipFill>
        <p:spPr>
          <a:xfrm>
            <a:off x="1661943" y="5305926"/>
            <a:ext cx="3832226" cy="982663"/>
          </a:xfrm>
          <a:prstGeom prst="rect">
            <a:avLst/>
          </a:prstGeom>
          <a:ln w="12700">
            <a:miter lim="400000"/>
          </a:ln>
        </p:spPr>
      </p:pic>
      <p:pic>
        <p:nvPicPr>
          <p:cNvPr id="261" name="C:\Documents and Settings\cprek\My Documents\My Pictures\Dart_hand.jpg" descr="C:\Documents and Settings\cprek\My Documents\My Pictures\Dart_hand.jpg"/>
          <p:cNvPicPr>
            <a:picLocks noChangeAspect="1"/>
          </p:cNvPicPr>
          <p:nvPr/>
        </p:nvPicPr>
        <p:blipFill>
          <a:blip r:embed="rId4"/>
          <a:stretch>
            <a:fillRect/>
          </a:stretch>
        </p:blipFill>
        <p:spPr>
          <a:xfrm>
            <a:off x="2031655" y="3287572"/>
            <a:ext cx="1021045" cy="893307"/>
          </a:xfrm>
          <a:prstGeom prst="rect">
            <a:avLst/>
          </a:prstGeom>
          <a:ln w="12700">
            <a:miter lim="400000"/>
          </a:ln>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CF77B570-115F-904D-B3EF-F578391FF658}"/>
                  </a:ext>
                </a:extLst>
              </p:cNvPr>
              <p:cNvSpPr txBox="1"/>
              <p:nvPr/>
            </p:nvSpPr>
            <p:spPr>
              <a:xfrm>
                <a:off x="790690" y="369597"/>
                <a:ext cx="7416876"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3600" dirty="0">
                    <a:solidFill>
                      <a:srgbClr val="001D31"/>
                    </a:solidFill>
                    <a:latin typeface="SimHei" panose="02010609060101010101" pitchFamily="49" charset="-122"/>
                    <a:ea typeface="SimHei" panose="02010609060101010101" pitchFamily="49" charset="-122"/>
                    <a:cs typeface="+mj-cs"/>
                  </a:rPr>
                  <a:t>一个蒙特卡罗模拟的例子</a:t>
                </a:r>
                <a:r>
                  <a:rPr lang="zh-CN" altLang="en-US" sz="2400" b="0" dirty="0">
                    <a:solidFill>
                      <a:srgbClr val="001D31"/>
                    </a:solidFill>
                    <a:latin typeface="Songti SC" panose="02010600040101010101" pitchFamily="2" charset="-122"/>
                    <a:ea typeface="Songti SC" panose="02010600040101010101" pitchFamily="2" charset="-122"/>
                  </a:rPr>
                  <a:t>：</a:t>
                </a:r>
                <a:r>
                  <a:rPr lang="zh-CN" altLang="en-US" sz="3600" b="0" dirty="0">
                    <a:solidFill>
                      <a:srgbClr val="FF0000"/>
                    </a:solidFill>
                    <a:latin typeface="Songti SC" panose="02010600040101010101" pitchFamily="2" charset="-122"/>
                    <a:ea typeface="Songti SC" panose="02010600040101010101" pitchFamily="2" charset="-122"/>
                  </a:rPr>
                  <a:t>求</a:t>
                </a:r>
                <a14:m>
                  <m:oMath xmlns:m="http://schemas.openxmlformats.org/officeDocument/2006/math">
                    <m:r>
                      <a:rPr lang="zh-CN" altLang="en-US" sz="3600" b="0" i="1">
                        <a:solidFill>
                          <a:srgbClr val="FF0000"/>
                        </a:solidFill>
                        <a:latin typeface="Cambria Math" panose="02040503050406030204" pitchFamily="18" charset="0"/>
                        <a:ea typeface="Songti SC" panose="02010600040101010101" pitchFamily="2" charset="-122"/>
                      </a:rPr>
                      <m:t>𝜋</m:t>
                    </m:r>
                  </m:oMath>
                </a14:m>
                <a:r>
                  <a:rPr lang="zh-CN" altLang="en-US" sz="3600" b="0" dirty="0">
                    <a:solidFill>
                      <a:srgbClr val="FF0000"/>
                    </a:solidFill>
                    <a:latin typeface="Songti SC" panose="02010600040101010101" pitchFamily="2" charset="-122"/>
                    <a:ea typeface="Songti SC" panose="02010600040101010101" pitchFamily="2" charset="-122"/>
                  </a:rPr>
                  <a:t>值</a:t>
                </a:r>
                <a:endParaRPr lang="zh-CN" altLang="en-US" sz="2400" b="0" dirty="0">
                  <a:solidFill>
                    <a:srgbClr val="001D31"/>
                  </a:solidFill>
                  <a:latin typeface="Songti SC" panose="02010600040101010101" pitchFamily="2" charset="-122"/>
                  <a:ea typeface="Songti SC" panose="02010600040101010101" pitchFamily="2" charset="-122"/>
                </a:endParaRPr>
              </a:p>
            </p:txBody>
          </p:sp>
        </mc:Choice>
        <mc:Fallback xmlns="">
          <p:sp>
            <p:nvSpPr>
              <p:cNvPr id="2" name="文本框 1">
                <a:extLst>
                  <a:ext uri="{FF2B5EF4-FFF2-40B4-BE49-F238E27FC236}">
                    <a16:creationId xmlns:a16="http://schemas.microsoft.com/office/drawing/2014/main" id="{CF77B570-115F-904D-B3EF-F578391FF658}"/>
                  </a:ext>
                </a:extLst>
              </p:cNvPr>
              <p:cNvSpPr txBox="1">
                <a:spLocks noRot="1" noChangeAspect="1" noMove="1" noResize="1" noEditPoints="1" noAdjustHandles="1" noChangeArrowheads="1" noChangeShapeType="1" noTextEdit="1"/>
              </p:cNvSpPr>
              <p:nvPr/>
            </p:nvSpPr>
            <p:spPr>
              <a:xfrm>
                <a:off x="790690" y="369597"/>
                <a:ext cx="7416876" cy="646329"/>
              </a:xfrm>
              <a:prstGeom prst="rect">
                <a:avLst/>
              </a:prstGeom>
              <a:blipFill>
                <a:blip r:embed="rId5"/>
                <a:stretch>
                  <a:fillRect l="-3077" t="-21154" b="-34615"/>
                </a:stretch>
              </a:blipFill>
              <a:ln w="12700" cap="flat">
                <a:noFill/>
                <a:miter lim="400000"/>
              </a:ln>
              <a:effectLst/>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9AE09550-2E7C-4245-BEBA-7414DE195312}"/>
              </a:ext>
            </a:extLst>
          </p:cNvPr>
          <p:cNvSpPr txBox="1"/>
          <p:nvPr/>
        </p:nvSpPr>
        <p:spPr>
          <a:xfrm>
            <a:off x="1856789" y="1650328"/>
            <a:ext cx="2391816"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altLang="zh-CN" sz="2800" b="0" dirty="0">
                <a:solidFill>
                  <a:srgbClr val="001D31"/>
                </a:solidFill>
                <a:latin typeface="Songti SC" panose="02010600040101010101" pitchFamily="2" charset="-122"/>
                <a:ea typeface="Songti SC" panose="02010600040101010101" pitchFamily="2" charset="-122"/>
              </a:rPr>
              <a:t>Shooting</a:t>
            </a:r>
            <a:r>
              <a:rPr lang="zh-CN" altLang="en-US" sz="2800" b="0" dirty="0">
                <a:solidFill>
                  <a:srgbClr val="001D31"/>
                </a:solidFill>
                <a:latin typeface="Songti SC" panose="02010600040101010101" pitchFamily="2" charset="-122"/>
                <a:ea typeface="Songti SC" panose="02010600040101010101" pitchFamily="2" charset="-122"/>
              </a:rPr>
              <a:t> 法：</a:t>
            </a:r>
          </a:p>
        </p:txBody>
      </p:sp>
      <p:sp>
        <p:nvSpPr>
          <p:cNvPr id="5" name="文本框 4">
            <a:extLst>
              <a:ext uri="{FF2B5EF4-FFF2-40B4-BE49-F238E27FC236}">
                <a16:creationId xmlns:a16="http://schemas.microsoft.com/office/drawing/2014/main" id="{6CBDD458-F333-CE4D-B6A3-9B9DB5EE167E}"/>
              </a:ext>
            </a:extLst>
          </p:cNvPr>
          <p:cNvSpPr txBox="1"/>
          <p:nvPr/>
        </p:nvSpPr>
        <p:spPr>
          <a:xfrm>
            <a:off x="1856792" y="2432662"/>
            <a:ext cx="1866501"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1600" dirty="0">
                <a:solidFill>
                  <a:srgbClr val="001D31"/>
                </a:solidFill>
                <a:latin typeface="Songti SC" panose="02010600040101010101" pitchFamily="2" charset="-122"/>
                <a:ea typeface="Songti SC" panose="02010600040101010101" pitchFamily="2" charset="-122"/>
              </a:rPr>
              <a:t>向边长为</a:t>
            </a:r>
            <a:r>
              <a:rPr lang="en-US" altLang="zh-CN" sz="1600" dirty="0">
                <a:solidFill>
                  <a:srgbClr val="001D31"/>
                </a:solidFill>
                <a:latin typeface="Songti SC" panose="02010600040101010101" pitchFamily="2" charset="-122"/>
                <a:ea typeface="Songti SC" panose="02010600040101010101" pitchFamily="2" charset="-122"/>
              </a:rPr>
              <a:t>2R</a:t>
            </a:r>
            <a:r>
              <a:rPr lang="zh-CN" altLang="en-US" sz="1600" dirty="0">
                <a:solidFill>
                  <a:srgbClr val="001D31"/>
                </a:solidFill>
                <a:latin typeface="Songti SC" panose="02010600040101010101" pitchFamily="2" charset="-122"/>
                <a:ea typeface="Songti SC" panose="02010600040101010101" pitchFamily="2" charset="-122"/>
              </a:rPr>
              <a:t>的正方形随机投飞镖。</a:t>
            </a:r>
          </a:p>
        </p:txBody>
      </p:sp>
      <p:sp>
        <p:nvSpPr>
          <p:cNvPr id="194" name="文本框 193">
            <a:extLst>
              <a:ext uri="{FF2B5EF4-FFF2-40B4-BE49-F238E27FC236}">
                <a16:creationId xmlns:a16="http://schemas.microsoft.com/office/drawing/2014/main" id="{06F69648-C5EA-5243-9632-3E584B7769A1}"/>
              </a:ext>
            </a:extLst>
          </p:cNvPr>
          <p:cNvSpPr txBox="1"/>
          <p:nvPr/>
        </p:nvSpPr>
        <p:spPr>
          <a:xfrm>
            <a:off x="1661943" y="4451016"/>
            <a:ext cx="2586662"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altLang="zh-CN" sz="1600" dirty="0">
                <a:solidFill>
                  <a:srgbClr val="FF0000"/>
                </a:solidFill>
                <a:latin typeface="Songti SC" panose="02010600040101010101" pitchFamily="2" charset="-122"/>
                <a:ea typeface="Songti SC" panose="02010600040101010101" pitchFamily="2" charset="-122"/>
              </a:rPr>
              <a:t>N</a:t>
            </a:r>
            <a:r>
              <a:rPr lang="zh-CN" altLang="en-US" sz="1600" dirty="0">
                <a:solidFill>
                  <a:srgbClr val="FF0000"/>
                </a:solidFill>
                <a:latin typeface="Songti SC" panose="02010600040101010101" pitchFamily="2" charset="-122"/>
                <a:ea typeface="Songti SC" panose="02010600040101010101" pitchFamily="2" charset="-122"/>
              </a:rPr>
              <a:t>：正方形内的飞镖总数</a:t>
            </a:r>
            <a:endParaRPr lang="en-US" altLang="zh-CN" sz="1600" dirty="0">
              <a:solidFill>
                <a:srgbClr val="FF0000"/>
              </a:solidFill>
              <a:latin typeface="Songti SC" panose="02010600040101010101" pitchFamily="2" charset="-122"/>
              <a:ea typeface="Songti SC" panose="02010600040101010101" pitchFamily="2" charset="-122"/>
            </a:endParaRPr>
          </a:p>
          <a:p>
            <a:r>
              <a:rPr lang="en-US" altLang="zh-CN" sz="1600" dirty="0">
                <a:solidFill>
                  <a:srgbClr val="FF0000"/>
                </a:solidFill>
                <a:latin typeface="Songti SC" panose="02010600040101010101" pitchFamily="2" charset="-122"/>
                <a:ea typeface="Songti SC" panose="02010600040101010101" pitchFamily="2" charset="-122"/>
              </a:rPr>
              <a:t>M</a:t>
            </a:r>
            <a:r>
              <a:rPr lang="zh-CN" altLang="en-US" sz="1600" dirty="0">
                <a:solidFill>
                  <a:srgbClr val="FF0000"/>
                </a:solidFill>
                <a:latin typeface="Songti SC" panose="02010600040101010101" pitchFamily="2" charset="-122"/>
                <a:ea typeface="Songti SC" panose="02010600040101010101" pitchFamily="2" charset="-122"/>
              </a:rPr>
              <a:t>：内切圆内的飞镖总数</a:t>
            </a:r>
          </a:p>
        </p:txBody>
      </p:sp>
      <p:pic>
        <p:nvPicPr>
          <p:cNvPr id="3" name="图片 2">
            <a:extLst>
              <a:ext uri="{FF2B5EF4-FFF2-40B4-BE49-F238E27FC236}">
                <a16:creationId xmlns:a16="http://schemas.microsoft.com/office/drawing/2014/main" id="{E269270D-82CC-FB1C-6D7E-B634BE005911}"/>
              </a:ext>
            </a:extLst>
          </p:cNvPr>
          <p:cNvPicPr>
            <a:picLocks noChangeAspect="1"/>
          </p:cNvPicPr>
          <p:nvPr/>
        </p:nvPicPr>
        <p:blipFill>
          <a:blip r:embed="rId6"/>
          <a:stretch>
            <a:fillRect/>
          </a:stretch>
        </p:blipFill>
        <p:spPr>
          <a:xfrm>
            <a:off x="4248605" y="1201048"/>
            <a:ext cx="6527800" cy="3048000"/>
          </a:xfrm>
          <a:prstGeom prst="rect">
            <a:avLst/>
          </a:prstGeom>
        </p:spPr>
      </p:pic>
      <p:pic>
        <p:nvPicPr>
          <p:cNvPr id="6" name="Picture 2">
            <a:extLst>
              <a:ext uri="{FF2B5EF4-FFF2-40B4-BE49-F238E27FC236}">
                <a16:creationId xmlns:a16="http://schemas.microsoft.com/office/drawing/2014/main" id="{B31AB38A-6577-BB83-EC73-7112ADE1FC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6331" y="94406"/>
            <a:ext cx="2031550" cy="9046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6" name="随机变量与随机变量分布"/>
          <p:cNvSpPr txBox="1"/>
          <p:nvPr/>
        </p:nvSpPr>
        <p:spPr>
          <a:xfrm>
            <a:off x="945672" y="394817"/>
            <a:ext cx="3994002" cy="646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ctr">
              <a:spcBef>
                <a:spcPts val="2100"/>
              </a:spcBef>
              <a:defRPr sz="3600" b="0">
                <a:solidFill>
                  <a:srgbClr val="FF0000"/>
                </a:solidFill>
                <a:latin typeface="黑体"/>
                <a:ea typeface="黑体"/>
                <a:cs typeface="黑体"/>
                <a:sym typeface="黑体"/>
              </a:defRPr>
            </a:lvl1pPr>
          </a:lstStyle>
          <a:p>
            <a:pPr algn="l">
              <a:defRPr b="1">
                <a:latin typeface="+mj-lt"/>
                <a:ea typeface="+mj-ea"/>
                <a:cs typeface="+mj-cs"/>
                <a:sym typeface="Times New Roman"/>
              </a:defRPr>
            </a:pPr>
            <a:r>
              <a:rPr lang="zh-CN" altLang="en-US" b="1" dirty="0">
                <a:solidFill>
                  <a:srgbClr val="001D31"/>
                </a:solidFill>
                <a:latin typeface="SimHei" panose="02010609060101010101" pitchFamily="49" charset="-122"/>
                <a:ea typeface="SimHei" panose="02010609060101010101" pitchFamily="49" charset="-122"/>
                <a:cs typeface="+mj-cs"/>
                <a:sym typeface="Verdana"/>
              </a:rPr>
              <a:t>几个基本概念：</a:t>
            </a:r>
            <a:endParaRPr b="1" dirty="0">
              <a:solidFill>
                <a:srgbClr val="001D31"/>
              </a:solidFill>
              <a:latin typeface="SimHei" panose="02010609060101010101" pitchFamily="49" charset="-122"/>
              <a:ea typeface="SimHei" panose="02010609060101010101" pitchFamily="49" charset="-122"/>
              <a:cs typeface="+mj-cs"/>
              <a:sym typeface="Verdana"/>
            </a:endParaRPr>
          </a:p>
        </p:txBody>
      </p:sp>
      <p:sp>
        <p:nvSpPr>
          <p:cNvPr id="287" name="随机变量：…"/>
          <p:cNvSpPr txBox="1"/>
          <p:nvPr/>
        </p:nvSpPr>
        <p:spPr>
          <a:xfrm>
            <a:off x="1054406" y="1420528"/>
            <a:ext cx="8487103" cy="10361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spcBef>
                <a:spcPts val="1600"/>
              </a:spcBef>
              <a:defRPr sz="2800">
                <a:solidFill>
                  <a:srgbClr val="0000FF"/>
                </a:solidFill>
                <a:latin typeface="+mj-lt"/>
                <a:ea typeface="+mj-ea"/>
                <a:cs typeface="+mj-cs"/>
                <a:sym typeface="Times New Roman"/>
              </a:defRPr>
            </a:pPr>
            <a:r>
              <a:rPr sz="2800" b="0" dirty="0" err="1">
                <a:latin typeface="黑体"/>
                <a:ea typeface="黑体"/>
                <a:cs typeface="黑体"/>
                <a:sym typeface="黑体"/>
              </a:rPr>
              <a:t>随机变量</a:t>
            </a:r>
            <a:r>
              <a:rPr sz="2800" b="0" dirty="0">
                <a:solidFill>
                  <a:srgbClr val="1C1C1C"/>
                </a:solidFill>
                <a:latin typeface="黑体"/>
                <a:ea typeface="黑体"/>
                <a:cs typeface="黑体"/>
                <a:sym typeface="黑体"/>
              </a:rPr>
              <a:t>：</a:t>
            </a:r>
            <a:endParaRPr lang="en-US" altLang="zh-CN" sz="2800" b="0" dirty="0">
              <a:solidFill>
                <a:srgbClr val="1C1C1C"/>
              </a:solidFill>
              <a:latin typeface="黑体"/>
              <a:ea typeface="黑体"/>
              <a:cs typeface="黑体"/>
              <a:sym typeface="黑体"/>
            </a:endParaRPr>
          </a:p>
          <a:p>
            <a:pPr>
              <a:spcBef>
                <a:spcPts val="1600"/>
              </a:spcBef>
              <a:defRPr sz="2800">
                <a:solidFill>
                  <a:srgbClr val="0000FF"/>
                </a:solidFill>
                <a:latin typeface="+mj-lt"/>
                <a:ea typeface="+mj-ea"/>
                <a:cs typeface="+mj-cs"/>
                <a:sym typeface="Times New Roman"/>
              </a:defRPr>
            </a:pPr>
            <a:r>
              <a:rPr lang="zh-CN" altLang="en-US" sz="2000" b="0" dirty="0">
                <a:solidFill>
                  <a:srgbClr val="1C1C1C"/>
                </a:solidFill>
                <a:latin typeface="黑体"/>
                <a:ea typeface="黑体"/>
                <a:cs typeface="黑体"/>
                <a:sym typeface="黑体"/>
              </a:rPr>
              <a:t>无法事先预测取值的变量，但取值范围及所取不同值的概率可以事先了解。</a:t>
            </a:r>
            <a:endParaRPr lang="zh-CN" altLang="en-US" sz="2000" b="0" dirty="0">
              <a:latin typeface="黑体"/>
              <a:ea typeface="黑体"/>
              <a:cs typeface="黑体"/>
              <a:sym typeface="黑体"/>
            </a:endParaRPr>
          </a:p>
        </p:txBody>
      </p:sp>
      <p:sp>
        <p:nvSpPr>
          <p:cNvPr id="289" name="分布函数："/>
          <p:cNvSpPr txBox="1"/>
          <p:nvPr/>
        </p:nvSpPr>
        <p:spPr>
          <a:xfrm>
            <a:off x="1054403" y="4208267"/>
            <a:ext cx="2648225" cy="5232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spcBef>
                <a:spcPts val="1600"/>
              </a:spcBef>
              <a:defRPr sz="2800" b="0">
                <a:solidFill>
                  <a:srgbClr val="0000FF"/>
                </a:solidFill>
                <a:latin typeface="黑体"/>
                <a:ea typeface="黑体"/>
                <a:cs typeface="黑体"/>
                <a:sym typeface="黑体"/>
              </a:defRPr>
            </a:lvl1pPr>
          </a:lstStyle>
          <a:p>
            <a:pPr>
              <a:defRPr b="1">
                <a:latin typeface="+mj-lt"/>
                <a:ea typeface="+mj-ea"/>
                <a:cs typeface="+mj-cs"/>
                <a:sym typeface="Times New Roman"/>
              </a:defRPr>
            </a:pPr>
            <a:r>
              <a:rPr lang="zh-CN" altLang="en-US" dirty="0"/>
              <a:t>累积</a:t>
            </a:r>
            <a:r>
              <a:rPr dirty="0" err="1"/>
              <a:t>分布函数</a:t>
            </a:r>
            <a:r>
              <a:rPr dirty="0"/>
              <a:t>：</a:t>
            </a:r>
          </a:p>
        </p:txBody>
      </p:sp>
      <p:sp>
        <p:nvSpPr>
          <p:cNvPr id="292" name="概率分布密度函数："/>
          <p:cNvSpPr txBox="1"/>
          <p:nvPr/>
        </p:nvSpPr>
        <p:spPr>
          <a:xfrm>
            <a:off x="1020246" y="2812455"/>
            <a:ext cx="3681251" cy="10361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ctr">
              <a:spcBef>
                <a:spcPts val="1600"/>
              </a:spcBef>
              <a:defRPr sz="2800" b="0">
                <a:solidFill>
                  <a:srgbClr val="0000FF"/>
                </a:solidFill>
                <a:latin typeface="黑体"/>
                <a:ea typeface="黑体"/>
                <a:cs typeface="黑体"/>
                <a:sym typeface="黑体"/>
              </a:defRPr>
            </a:lvl1pPr>
          </a:lstStyle>
          <a:p>
            <a:pPr algn="l">
              <a:defRPr b="1">
                <a:latin typeface="+mj-lt"/>
                <a:ea typeface="+mj-ea"/>
                <a:cs typeface="+mj-cs"/>
                <a:sym typeface="Times New Roman"/>
              </a:defRPr>
            </a:pPr>
            <a:r>
              <a:rPr dirty="0" err="1"/>
              <a:t>概率密度函数</a:t>
            </a:r>
            <a:r>
              <a:rPr dirty="0"/>
              <a:t>：</a:t>
            </a:r>
            <a:endParaRPr lang="en-US" altLang="zh-CN" dirty="0"/>
          </a:p>
          <a:p>
            <a:pPr algn="l">
              <a:defRPr b="1">
                <a:latin typeface="+mj-lt"/>
                <a:ea typeface="+mj-ea"/>
                <a:cs typeface="+mj-cs"/>
                <a:sym typeface="Times New Roman"/>
              </a:defRPr>
            </a:pPr>
            <a:r>
              <a:rPr lang="zh-CN" altLang="en-US" sz="2000" dirty="0">
                <a:solidFill>
                  <a:srgbClr val="001D31"/>
                </a:solidFill>
              </a:rPr>
              <a:t>随机变量在单位区间内的概率。</a:t>
            </a:r>
            <a:endParaRPr sz="2000" dirty="0">
              <a:solidFill>
                <a:srgbClr val="001D31"/>
              </a:solidFill>
            </a:endParaRPr>
          </a:p>
        </p:txBody>
      </p:sp>
      <p:sp>
        <p:nvSpPr>
          <p:cNvPr id="293" name="其中："/>
          <p:cNvSpPr txBox="1"/>
          <p:nvPr/>
        </p:nvSpPr>
        <p:spPr>
          <a:xfrm>
            <a:off x="865556" y="4989069"/>
            <a:ext cx="1497724"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ctr">
              <a:spcBef>
                <a:spcPts val="1600"/>
              </a:spcBef>
              <a:defRPr sz="2800" b="0">
                <a:solidFill>
                  <a:srgbClr val="1C1C1C"/>
                </a:solidFill>
                <a:latin typeface="黑体"/>
                <a:ea typeface="黑体"/>
                <a:cs typeface="黑体"/>
                <a:sym typeface="黑体"/>
              </a:defRPr>
            </a:lvl1pPr>
          </a:lstStyle>
          <a:p>
            <a:pPr>
              <a:defRPr b="1">
                <a:latin typeface="+mj-lt"/>
                <a:ea typeface="+mj-ea"/>
                <a:cs typeface="+mj-cs"/>
                <a:sym typeface="Times New Roman"/>
              </a:defRPr>
            </a:pPr>
            <a:r>
              <a:rPr sz="2400" dirty="0" err="1">
                <a:latin typeface="Songti SC" panose="02010600040101010101" pitchFamily="2" charset="-122"/>
                <a:ea typeface="Songti SC" panose="02010600040101010101" pitchFamily="2" charset="-122"/>
              </a:rPr>
              <a:t>其中</a:t>
            </a:r>
            <a:r>
              <a:rPr sz="2400" dirty="0">
                <a:latin typeface="Songti SC" panose="02010600040101010101" pitchFamily="2" charset="-122"/>
                <a:ea typeface="Songti SC" panose="02010600040101010101" pitchFamily="2" charset="-122"/>
              </a:rPr>
              <a:t>：</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0B39EE8D-786B-DC4C-9655-621A0B9456A5}"/>
                  </a:ext>
                </a:extLst>
              </p:cNvPr>
              <p:cNvSpPr txBox="1"/>
              <p:nvPr/>
            </p:nvSpPr>
            <p:spPr>
              <a:xfrm>
                <a:off x="3860584" y="2890719"/>
                <a:ext cx="3232873"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a:rPr lang="en-US" altLang="zh-CN" sz="2400" i="1">
                          <a:solidFill>
                            <a:srgbClr val="0432FF"/>
                          </a:solidFill>
                          <a:latin typeface="Cambria Math" panose="02040503050406030204" pitchFamily="18" charset="0"/>
                        </a:rPr>
                        <m:t>𝒇</m:t>
                      </m:r>
                      <m:d>
                        <m:dPr>
                          <m:ctrlPr>
                            <a:rPr lang="en-US" altLang="zh-CN" sz="2400" i="1">
                              <a:solidFill>
                                <a:srgbClr val="0432FF"/>
                              </a:solidFill>
                              <a:latin typeface="Cambria Math" panose="02040503050406030204" pitchFamily="18" charset="0"/>
                            </a:rPr>
                          </m:ctrlPr>
                        </m:dPr>
                        <m:e>
                          <m:r>
                            <a:rPr lang="en-US" altLang="zh-CN" sz="2400" i="1">
                              <a:solidFill>
                                <a:srgbClr val="0432FF"/>
                              </a:solidFill>
                              <a:latin typeface="Cambria Math" panose="02040503050406030204" pitchFamily="18" charset="0"/>
                            </a:rPr>
                            <m:t>𝒖</m:t>
                          </m:r>
                        </m:e>
                      </m:d>
                      <m:r>
                        <a:rPr lang="en-US" altLang="zh-CN" sz="2400" i="1">
                          <a:solidFill>
                            <a:srgbClr val="001D31"/>
                          </a:solidFill>
                          <a:latin typeface="Cambria Math" panose="02040503050406030204" pitchFamily="18" charset="0"/>
                        </a:rPr>
                        <m:t>𝒅𝒖</m:t>
                      </m:r>
                      <m:r>
                        <a:rPr lang="en-US" altLang="zh-CN" sz="2400" i="1">
                          <a:solidFill>
                            <a:srgbClr val="001D31"/>
                          </a:solidFill>
                          <a:latin typeface="Cambria Math" panose="02040503050406030204" pitchFamily="18" charset="0"/>
                        </a:rPr>
                        <m:t>=</m:t>
                      </m:r>
                      <m:r>
                        <a:rPr lang="en-US" altLang="zh-CN" sz="2400" i="1">
                          <a:solidFill>
                            <a:srgbClr val="001D31"/>
                          </a:solidFill>
                          <a:latin typeface="Cambria Math" panose="02040503050406030204" pitchFamily="18" charset="0"/>
                        </a:rPr>
                        <m:t>𝑷</m:t>
                      </m:r>
                      <m:d>
                        <m:dPr>
                          <m:begChr m:val="["/>
                          <m:endChr m:val="]"/>
                          <m:ctrlPr>
                            <a:rPr lang="en-US" altLang="zh-CN" sz="2400" i="1">
                              <a:solidFill>
                                <a:srgbClr val="001D31"/>
                              </a:solidFill>
                              <a:latin typeface="Cambria Math" panose="02040503050406030204" pitchFamily="18" charset="0"/>
                            </a:rPr>
                          </m:ctrlPr>
                        </m:dPr>
                        <m:e>
                          <m:r>
                            <a:rPr lang="en-US" altLang="zh-CN" sz="2400" i="1">
                              <a:solidFill>
                                <a:srgbClr val="001D31"/>
                              </a:solidFill>
                              <a:latin typeface="Cambria Math" panose="02040503050406030204" pitchFamily="18" charset="0"/>
                            </a:rPr>
                            <m:t>𝒖</m:t>
                          </m:r>
                          <m:r>
                            <a:rPr lang="en-US" altLang="zh-CN" sz="2400" i="1">
                              <a:solidFill>
                                <a:srgbClr val="001D31"/>
                              </a:solidFill>
                              <a:latin typeface="Cambria Math" panose="02040503050406030204" pitchFamily="18" charset="0"/>
                            </a:rPr>
                            <m:t>,</m:t>
                          </m:r>
                          <m:r>
                            <a:rPr lang="en-US" altLang="zh-CN" sz="2400" i="1">
                              <a:solidFill>
                                <a:srgbClr val="001D31"/>
                              </a:solidFill>
                              <a:latin typeface="Cambria Math" panose="02040503050406030204" pitchFamily="18" charset="0"/>
                            </a:rPr>
                            <m:t>𝒖</m:t>
                          </m:r>
                          <m:r>
                            <a:rPr lang="en-US" altLang="zh-CN" sz="2400" i="1">
                              <a:solidFill>
                                <a:srgbClr val="001D31"/>
                              </a:solidFill>
                              <a:latin typeface="Cambria Math" panose="02040503050406030204" pitchFamily="18" charset="0"/>
                            </a:rPr>
                            <m:t>+</m:t>
                          </m:r>
                          <m:r>
                            <a:rPr lang="en-US" altLang="zh-CN" sz="2400" i="1">
                              <a:solidFill>
                                <a:srgbClr val="001D31"/>
                              </a:solidFill>
                              <a:latin typeface="Cambria Math" panose="02040503050406030204" pitchFamily="18" charset="0"/>
                            </a:rPr>
                            <m:t>𝒅𝒖</m:t>
                          </m:r>
                        </m:e>
                      </m:d>
                    </m:oMath>
                  </m:oMathPara>
                </a14:m>
                <a:endParaRPr lang="zh-CN" altLang="en-US" sz="2400" dirty="0">
                  <a:solidFill>
                    <a:srgbClr val="001D31"/>
                  </a:solidFill>
                </a:endParaRPr>
              </a:p>
            </p:txBody>
          </p:sp>
        </mc:Choice>
        <mc:Fallback xmlns="">
          <p:sp>
            <p:nvSpPr>
              <p:cNvPr id="4" name="文本框 3">
                <a:extLst>
                  <a:ext uri="{FF2B5EF4-FFF2-40B4-BE49-F238E27FC236}">
                    <a16:creationId xmlns:a16="http://schemas.microsoft.com/office/drawing/2014/main" id="{0B39EE8D-786B-DC4C-9655-621A0B9456A5}"/>
                  </a:ext>
                </a:extLst>
              </p:cNvPr>
              <p:cNvSpPr txBox="1">
                <a:spLocks noRot="1" noChangeAspect="1" noMove="1" noResize="1" noEditPoints="1" noAdjustHandles="1" noChangeArrowheads="1" noChangeShapeType="1" noTextEdit="1"/>
              </p:cNvSpPr>
              <p:nvPr/>
            </p:nvSpPr>
            <p:spPr>
              <a:xfrm>
                <a:off x="3860584" y="2890719"/>
                <a:ext cx="3232873" cy="369332"/>
              </a:xfrm>
              <a:prstGeom prst="rect">
                <a:avLst/>
              </a:prstGeom>
              <a:blipFill>
                <a:blip r:embed="rId2"/>
                <a:stretch>
                  <a:fillRect l="-1953" b="-36667"/>
                </a:stretch>
              </a:blipFill>
              <a:ln w="12700" cap="flat">
                <a:noFill/>
                <a:miter lim="4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D60F0ED1-9074-1147-9E82-63EBA307FB73}"/>
                  </a:ext>
                </a:extLst>
              </p:cNvPr>
              <p:cNvSpPr txBox="1"/>
              <p:nvPr/>
            </p:nvSpPr>
            <p:spPr>
              <a:xfrm>
                <a:off x="3715113" y="4133068"/>
                <a:ext cx="2244909" cy="6639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a:rPr lang="en-US" altLang="zh-CN" sz="2000" i="1">
                          <a:solidFill>
                            <a:srgbClr val="001D31"/>
                          </a:solidFill>
                          <a:latin typeface="Cambria Math" panose="02040503050406030204" pitchFamily="18" charset="0"/>
                        </a:rPr>
                        <m:t>𝑭</m:t>
                      </m:r>
                      <m:d>
                        <m:dPr>
                          <m:ctrlPr>
                            <a:rPr lang="en-US" altLang="zh-CN" sz="2000" i="1">
                              <a:solidFill>
                                <a:srgbClr val="001D31"/>
                              </a:solidFill>
                              <a:latin typeface="Cambria Math" panose="02040503050406030204" pitchFamily="18" charset="0"/>
                            </a:rPr>
                          </m:ctrlPr>
                        </m:dPr>
                        <m:e>
                          <m:r>
                            <a:rPr lang="en-US" altLang="zh-CN" sz="2000" i="1">
                              <a:solidFill>
                                <a:srgbClr val="001D31"/>
                              </a:solidFill>
                              <a:latin typeface="Cambria Math" panose="02040503050406030204" pitchFamily="18" charset="0"/>
                            </a:rPr>
                            <m:t>𝒖</m:t>
                          </m:r>
                        </m:e>
                      </m:d>
                      <m:r>
                        <a:rPr lang="en-US" altLang="zh-CN" sz="2000" i="1">
                          <a:solidFill>
                            <a:srgbClr val="001D31"/>
                          </a:solidFill>
                          <a:latin typeface="Cambria Math" panose="02040503050406030204" pitchFamily="18" charset="0"/>
                        </a:rPr>
                        <m:t>=</m:t>
                      </m:r>
                      <m:nary>
                        <m:naryPr>
                          <m:ctrlPr>
                            <a:rPr lang="en-US" altLang="zh-CN" sz="2000" i="1">
                              <a:solidFill>
                                <a:srgbClr val="001D31"/>
                              </a:solidFill>
                              <a:latin typeface="Cambria Math" panose="02040503050406030204" pitchFamily="18" charset="0"/>
                            </a:rPr>
                          </m:ctrlPr>
                        </m:naryPr>
                        <m:sub>
                          <m:r>
                            <m:rPr>
                              <m:brk m:alnAt="23"/>
                            </m:rPr>
                            <a:rPr lang="en-US" altLang="zh-CN" sz="2000" i="1">
                              <a:solidFill>
                                <a:srgbClr val="001D31"/>
                              </a:solidFill>
                              <a:latin typeface="Cambria Math" panose="02040503050406030204" pitchFamily="18" charset="0"/>
                            </a:rPr>
                            <m:t>−</m:t>
                          </m:r>
                          <m:r>
                            <a:rPr lang="en-US" altLang="zh-CN" sz="2000" i="1">
                              <a:solidFill>
                                <a:srgbClr val="001D31"/>
                              </a:solidFill>
                              <a:latin typeface="Cambria Math" panose="02040503050406030204" pitchFamily="18" charset="0"/>
                              <a:ea typeface="Cambria Math" panose="02040503050406030204" pitchFamily="18" charset="0"/>
                            </a:rPr>
                            <m:t>∞</m:t>
                          </m:r>
                        </m:sub>
                        <m:sup>
                          <m:r>
                            <a:rPr lang="en-US" altLang="zh-CN" sz="2000" i="1">
                              <a:solidFill>
                                <a:srgbClr val="001D31"/>
                              </a:solidFill>
                              <a:latin typeface="Cambria Math" panose="02040503050406030204" pitchFamily="18" charset="0"/>
                            </a:rPr>
                            <m:t>𝒖</m:t>
                          </m:r>
                        </m:sup>
                        <m:e>
                          <m:r>
                            <a:rPr lang="en-US" altLang="zh-CN" sz="2000" i="1">
                              <a:solidFill>
                                <a:srgbClr val="001D31"/>
                              </a:solidFill>
                              <a:latin typeface="Cambria Math" panose="02040503050406030204" pitchFamily="18" charset="0"/>
                            </a:rPr>
                            <m:t>𝒇</m:t>
                          </m:r>
                          <m:r>
                            <a:rPr lang="en-US" altLang="zh-CN" sz="2000" i="1">
                              <a:solidFill>
                                <a:srgbClr val="001D31"/>
                              </a:solidFill>
                              <a:latin typeface="Cambria Math" panose="02040503050406030204" pitchFamily="18" charset="0"/>
                            </a:rPr>
                            <m:t>(</m:t>
                          </m:r>
                          <m:r>
                            <a:rPr lang="en-US" altLang="zh-CN" sz="2000" i="1">
                              <a:solidFill>
                                <a:srgbClr val="001D31"/>
                              </a:solidFill>
                              <a:latin typeface="Cambria Math" panose="02040503050406030204" pitchFamily="18" charset="0"/>
                            </a:rPr>
                            <m:t>𝒙</m:t>
                          </m:r>
                          <m:r>
                            <a:rPr lang="en-US" altLang="zh-CN" sz="2000" i="1">
                              <a:solidFill>
                                <a:srgbClr val="001D31"/>
                              </a:solidFill>
                              <a:latin typeface="Cambria Math" panose="02040503050406030204" pitchFamily="18" charset="0"/>
                            </a:rPr>
                            <m:t>)</m:t>
                          </m:r>
                        </m:e>
                      </m:nary>
                      <m:r>
                        <a:rPr lang="en-US" altLang="zh-CN" sz="2000" i="1">
                          <a:solidFill>
                            <a:srgbClr val="001D31"/>
                          </a:solidFill>
                          <a:latin typeface="Cambria Math" panose="02040503050406030204" pitchFamily="18" charset="0"/>
                        </a:rPr>
                        <m:t>𝒅𝒙</m:t>
                      </m:r>
                    </m:oMath>
                  </m:oMathPara>
                </a14:m>
                <a:endParaRPr lang="zh-CN" altLang="en-US" sz="2000" dirty="0">
                  <a:solidFill>
                    <a:srgbClr val="001D31"/>
                  </a:solidFill>
                </a:endParaRPr>
              </a:p>
            </p:txBody>
          </p:sp>
        </mc:Choice>
        <mc:Fallback xmlns="">
          <p:sp>
            <p:nvSpPr>
              <p:cNvPr id="14" name="文本框 13">
                <a:extLst>
                  <a:ext uri="{FF2B5EF4-FFF2-40B4-BE49-F238E27FC236}">
                    <a16:creationId xmlns:a16="http://schemas.microsoft.com/office/drawing/2014/main" id="{D60F0ED1-9074-1147-9E82-63EBA307FB73}"/>
                  </a:ext>
                </a:extLst>
              </p:cNvPr>
              <p:cNvSpPr txBox="1">
                <a:spLocks noRot="1" noChangeAspect="1" noMove="1" noResize="1" noEditPoints="1" noAdjustHandles="1" noChangeArrowheads="1" noChangeShapeType="1" noTextEdit="1"/>
              </p:cNvSpPr>
              <p:nvPr/>
            </p:nvSpPr>
            <p:spPr>
              <a:xfrm>
                <a:off x="3715113" y="4133068"/>
                <a:ext cx="2244909" cy="663900"/>
              </a:xfrm>
              <a:prstGeom prst="rect">
                <a:avLst/>
              </a:prstGeom>
              <a:blipFill>
                <a:blip r:embed="rId3"/>
                <a:stretch>
                  <a:fillRect l="-7865" t="-190566" r="-1685" b="-279245"/>
                </a:stretch>
              </a:blipFill>
              <a:ln w="12700" cap="flat">
                <a:noFill/>
                <a:miter lim="4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2F266CF4-F4A5-D244-88D9-368D9972AFCC}"/>
                  </a:ext>
                </a:extLst>
              </p:cNvPr>
              <p:cNvSpPr txBox="1"/>
              <p:nvPr/>
            </p:nvSpPr>
            <p:spPr>
              <a:xfrm>
                <a:off x="2099678" y="5081401"/>
                <a:ext cx="1962139"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a:rPr lang="en-US" altLang="zh-CN" sz="1800" i="1">
                          <a:solidFill>
                            <a:srgbClr val="001D31"/>
                          </a:solidFill>
                          <a:latin typeface="Cambria Math" panose="02040503050406030204" pitchFamily="18" charset="0"/>
                        </a:rPr>
                        <m:t>𝒇</m:t>
                      </m:r>
                      <m:d>
                        <m:dPr>
                          <m:ctrlPr>
                            <a:rPr lang="en-US" altLang="zh-CN" sz="1800" i="1">
                              <a:solidFill>
                                <a:srgbClr val="001D31"/>
                              </a:solidFill>
                              <a:latin typeface="Cambria Math" panose="02040503050406030204" pitchFamily="18" charset="0"/>
                            </a:rPr>
                          </m:ctrlPr>
                        </m:dPr>
                        <m:e>
                          <m:r>
                            <a:rPr lang="en-US" altLang="zh-CN" sz="1800" i="1">
                              <a:solidFill>
                                <a:srgbClr val="001D31"/>
                              </a:solidFill>
                              <a:latin typeface="Cambria Math" panose="02040503050406030204" pitchFamily="18" charset="0"/>
                            </a:rPr>
                            <m:t>𝒖</m:t>
                          </m:r>
                        </m:e>
                      </m:d>
                      <m:r>
                        <a:rPr lang="en-US" altLang="zh-CN" sz="1800" i="1">
                          <a:solidFill>
                            <a:srgbClr val="001D31"/>
                          </a:solidFill>
                          <a:latin typeface="Cambria Math" panose="02040503050406030204" pitchFamily="18" charset="0"/>
                        </a:rPr>
                        <m:t>=</m:t>
                      </m:r>
                      <m:r>
                        <a:rPr lang="en-US" altLang="zh-CN" sz="1800" i="1">
                          <a:solidFill>
                            <a:srgbClr val="001D31"/>
                          </a:solidFill>
                          <a:latin typeface="Cambria Math" panose="02040503050406030204" pitchFamily="18" charset="0"/>
                        </a:rPr>
                        <m:t>𝒅𝑭</m:t>
                      </m:r>
                      <m:d>
                        <m:dPr>
                          <m:ctrlPr>
                            <a:rPr lang="en-US" altLang="zh-CN" sz="1800" i="1">
                              <a:solidFill>
                                <a:srgbClr val="001D31"/>
                              </a:solidFill>
                              <a:latin typeface="Cambria Math" panose="02040503050406030204" pitchFamily="18" charset="0"/>
                            </a:rPr>
                          </m:ctrlPr>
                        </m:dPr>
                        <m:e>
                          <m:r>
                            <a:rPr lang="en-US" altLang="zh-CN" sz="1800" i="1">
                              <a:solidFill>
                                <a:srgbClr val="001D31"/>
                              </a:solidFill>
                              <a:latin typeface="Cambria Math" panose="02040503050406030204" pitchFamily="18" charset="0"/>
                            </a:rPr>
                            <m:t>𝒖</m:t>
                          </m:r>
                        </m:e>
                      </m:d>
                      <m:r>
                        <a:rPr lang="en-US" altLang="zh-CN" sz="1800" i="1">
                          <a:solidFill>
                            <a:srgbClr val="001D31"/>
                          </a:solidFill>
                          <a:latin typeface="Cambria Math" panose="02040503050406030204" pitchFamily="18" charset="0"/>
                        </a:rPr>
                        <m:t>/</m:t>
                      </m:r>
                      <m:r>
                        <a:rPr lang="en-US" altLang="zh-CN" sz="1800" i="1">
                          <a:solidFill>
                            <a:srgbClr val="001D31"/>
                          </a:solidFill>
                          <a:latin typeface="Cambria Math" panose="02040503050406030204" pitchFamily="18" charset="0"/>
                        </a:rPr>
                        <m:t>𝒅𝒖</m:t>
                      </m:r>
                    </m:oMath>
                  </m:oMathPara>
                </a14:m>
                <a:endParaRPr lang="zh-CN" altLang="en-US" sz="1800" dirty="0">
                  <a:solidFill>
                    <a:srgbClr val="001D31"/>
                  </a:solidFill>
                </a:endParaRPr>
              </a:p>
            </p:txBody>
          </p:sp>
        </mc:Choice>
        <mc:Fallback xmlns="">
          <p:sp>
            <p:nvSpPr>
              <p:cNvPr id="15" name="文本框 14">
                <a:extLst>
                  <a:ext uri="{FF2B5EF4-FFF2-40B4-BE49-F238E27FC236}">
                    <a16:creationId xmlns:a16="http://schemas.microsoft.com/office/drawing/2014/main" id="{2F266CF4-F4A5-D244-88D9-368D9972AFCC}"/>
                  </a:ext>
                </a:extLst>
              </p:cNvPr>
              <p:cNvSpPr txBox="1">
                <a:spLocks noRot="1" noChangeAspect="1" noMove="1" noResize="1" noEditPoints="1" noAdjustHandles="1" noChangeArrowheads="1" noChangeShapeType="1" noTextEdit="1"/>
              </p:cNvSpPr>
              <p:nvPr/>
            </p:nvSpPr>
            <p:spPr>
              <a:xfrm>
                <a:off x="2099678" y="5081401"/>
                <a:ext cx="1962139" cy="276999"/>
              </a:xfrm>
              <a:prstGeom prst="rect">
                <a:avLst/>
              </a:prstGeom>
              <a:blipFill>
                <a:blip r:embed="rId4"/>
                <a:stretch>
                  <a:fillRect l="-1935" r="-645" b="-45455"/>
                </a:stretch>
              </a:blipFill>
              <a:ln w="12700" cap="flat">
                <a:noFill/>
                <a:miter lim="4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1534A58F-B452-8F40-8AB6-F22C668A1B0E}"/>
                  </a:ext>
                </a:extLst>
              </p:cNvPr>
              <p:cNvSpPr/>
              <p:nvPr/>
            </p:nvSpPr>
            <p:spPr>
              <a:xfrm>
                <a:off x="4398274" y="4989937"/>
                <a:ext cx="264822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a:solidFill>
                            <a:srgbClr val="001D31"/>
                          </a:solidFill>
                          <a:latin typeface="Cambria Math" panose="02040503050406030204" pitchFamily="18" charset="0"/>
                        </a:rPr>
                        <m:t>𝒇</m:t>
                      </m:r>
                      <m:d>
                        <m:dPr>
                          <m:ctrlPr>
                            <a:rPr lang="en-US" altLang="zh-CN" sz="2000" i="1">
                              <a:solidFill>
                                <a:srgbClr val="001D31"/>
                              </a:solidFill>
                              <a:latin typeface="Cambria Math" panose="02040503050406030204" pitchFamily="18" charset="0"/>
                            </a:rPr>
                          </m:ctrlPr>
                        </m:dPr>
                        <m:e>
                          <m:r>
                            <a:rPr lang="en-US" altLang="zh-CN" sz="2000" i="1">
                              <a:solidFill>
                                <a:srgbClr val="001D31"/>
                              </a:solidFill>
                              <a:latin typeface="Cambria Math" panose="02040503050406030204" pitchFamily="18" charset="0"/>
                            </a:rPr>
                            <m:t>𝒖</m:t>
                          </m:r>
                        </m:e>
                      </m:d>
                      <m:r>
                        <a:rPr lang="en-US" altLang="zh-CN" sz="2000" i="1">
                          <a:solidFill>
                            <a:srgbClr val="001D31"/>
                          </a:solidFill>
                          <a:latin typeface="Cambria Math" panose="02040503050406030204" pitchFamily="18" charset="0"/>
                        </a:rPr>
                        <m:t>𝒅𝒖</m:t>
                      </m:r>
                      <m:r>
                        <a:rPr lang="en-US" altLang="zh-CN" sz="2000" i="1">
                          <a:solidFill>
                            <a:srgbClr val="001D31"/>
                          </a:solidFill>
                          <a:latin typeface="Cambria Math" panose="02040503050406030204" pitchFamily="18" charset="0"/>
                        </a:rPr>
                        <m:t>, </m:t>
                      </m:r>
                      <m:r>
                        <a:rPr lang="en-US" altLang="zh-CN" sz="2000" i="1">
                          <a:solidFill>
                            <a:srgbClr val="001D31"/>
                          </a:solidFill>
                          <a:latin typeface="Cambria Math" panose="02040503050406030204" pitchFamily="18" charset="0"/>
                        </a:rPr>
                        <m:t>𝑭</m:t>
                      </m:r>
                      <m:d>
                        <m:dPr>
                          <m:ctrlPr>
                            <a:rPr lang="en-US" altLang="zh-CN" sz="2000" i="1">
                              <a:solidFill>
                                <a:srgbClr val="001D31"/>
                              </a:solidFill>
                              <a:latin typeface="Cambria Math" panose="02040503050406030204" pitchFamily="18" charset="0"/>
                            </a:rPr>
                          </m:ctrlPr>
                        </m:dPr>
                        <m:e>
                          <m:r>
                            <a:rPr lang="en-US" altLang="zh-CN" sz="2000" i="1">
                              <a:solidFill>
                                <a:srgbClr val="001D31"/>
                              </a:solidFill>
                              <a:latin typeface="Cambria Math" panose="02040503050406030204" pitchFamily="18" charset="0"/>
                            </a:rPr>
                            <m:t>𝒖</m:t>
                          </m:r>
                        </m:e>
                      </m:d>
                      <m:r>
                        <a:rPr lang="en-US" altLang="zh-CN" sz="2000" i="1">
                          <a:solidFill>
                            <a:srgbClr val="001D31"/>
                          </a:solidFill>
                          <a:latin typeface="Cambria Math" panose="02040503050406030204" pitchFamily="18" charset="0"/>
                          <a:ea typeface="Cambria Math" panose="02040503050406030204" pitchFamily="18" charset="0"/>
                        </a:rPr>
                        <m:t>∈[</m:t>
                      </m:r>
                      <m:r>
                        <a:rPr lang="en-US" altLang="zh-CN" sz="2000" i="1">
                          <a:solidFill>
                            <a:srgbClr val="001D31"/>
                          </a:solidFill>
                          <a:latin typeface="Cambria Math" panose="02040503050406030204" pitchFamily="18" charset="0"/>
                          <a:ea typeface="Cambria Math" panose="02040503050406030204" pitchFamily="18" charset="0"/>
                        </a:rPr>
                        <m:t>𝟎</m:t>
                      </m:r>
                      <m:r>
                        <a:rPr lang="en-US" altLang="zh-CN" sz="2000" i="1">
                          <a:solidFill>
                            <a:srgbClr val="001D31"/>
                          </a:solidFill>
                          <a:latin typeface="Cambria Math" panose="02040503050406030204" pitchFamily="18" charset="0"/>
                          <a:ea typeface="Cambria Math" panose="02040503050406030204" pitchFamily="18" charset="0"/>
                        </a:rPr>
                        <m:t>,</m:t>
                      </m:r>
                      <m:r>
                        <a:rPr lang="en-US" altLang="zh-CN" sz="2000" i="1">
                          <a:solidFill>
                            <a:srgbClr val="001D31"/>
                          </a:solidFill>
                          <a:latin typeface="Cambria Math" panose="02040503050406030204" pitchFamily="18" charset="0"/>
                          <a:ea typeface="Cambria Math" panose="02040503050406030204" pitchFamily="18" charset="0"/>
                        </a:rPr>
                        <m:t>𝟏</m:t>
                      </m:r>
                      <m:r>
                        <a:rPr lang="en-US" altLang="zh-CN" sz="2000" i="1">
                          <a:solidFill>
                            <a:srgbClr val="001D31"/>
                          </a:solidFill>
                          <a:latin typeface="Cambria Math" panose="02040503050406030204" pitchFamily="18" charset="0"/>
                          <a:ea typeface="Cambria Math" panose="02040503050406030204" pitchFamily="18" charset="0"/>
                        </a:rPr>
                        <m:t>]</m:t>
                      </m:r>
                    </m:oMath>
                  </m:oMathPara>
                </a14:m>
                <a:endParaRPr lang="zh-CN" altLang="en-US" sz="2000" dirty="0">
                  <a:solidFill>
                    <a:srgbClr val="001D31"/>
                  </a:solidFill>
                </a:endParaRPr>
              </a:p>
            </p:txBody>
          </p:sp>
        </mc:Choice>
        <mc:Fallback xmlns="">
          <p:sp>
            <p:nvSpPr>
              <p:cNvPr id="6" name="矩形 5">
                <a:extLst>
                  <a:ext uri="{FF2B5EF4-FFF2-40B4-BE49-F238E27FC236}">
                    <a16:creationId xmlns:a16="http://schemas.microsoft.com/office/drawing/2014/main" id="{1534A58F-B452-8F40-8AB6-F22C668A1B0E}"/>
                  </a:ext>
                </a:extLst>
              </p:cNvPr>
              <p:cNvSpPr>
                <a:spLocks noRot="1" noChangeAspect="1" noMove="1" noResize="1" noEditPoints="1" noAdjustHandles="1" noChangeArrowheads="1" noChangeShapeType="1" noTextEdit="1"/>
              </p:cNvSpPr>
              <p:nvPr/>
            </p:nvSpPr>
            <p:spPr>
              <a:xfrm>
                <a:off x="4398274" y="4989937"/>
                <a:ext cx="2648225" cy="400110"/>
              </a:xfrm>
              <a:prstGeom prst="rect">
                <a:avLst/>
              </a:prstGeom>
              <a:blipFill>
                <a:blip r:embed="rId5"/>
                <a:stretch>
                  <a:fillRect b="-15625"/>
                </a:stretch>
              </a:blipFill>
            </p:spPr>
            <p:txBody>
              <a:bodyPr/>
              <a:lstStyle/>
              <a:p>
                <a:r>
                  <a:rPr lang="zh-CN" altLang="en-US">
                    <a:noFill/>
                  </a:rPr>
                  <a:t> </a:t>
                </a:r>
              </a:p>
            </p:txBody>
          </p:sp>
        </mc:Fallback>
      </mc:AlternateContent>
      <p:pic>
        <p:nvPicPr>
          <p:cNvPr id="2" name="Picture 2">
            <a:extLst>
              <a:ext uri="{FF2B5EF4-FFF2-40B4-BE49-F238E27FC236}">
                <a16:creationId xmlns:a16="http://schemas.microsoft.com/office/drawing/2014/main" id="{F3C490DD-514F-BBF6-B667-35BCFA86E9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46535" y="-8880"/>
            <a:ext cx="2031550" cy="904674"/>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78680BE4-0FC1-4084-96EC-7C98A02FF27B}"/>
              </a:ext>
            </a:extLst>
          </p:cNvPr>
          <p:cNvSpPr txBox="1"/>
          <p:nvPr/>
        </p:nvSpPr>
        <p:spPr>
          <a:xfrm>
            <a:off x="9444789" y="2056599"/>
            <a:ext cx="2564540"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zh-CN" altLang="en-US" sz="2000" kern="0" dirty="0">
                <a:solidFill>
                  <a:srgbClr val="0432FF"/>
                </a:solidFill>
                <a:effectLst/>
                <a:ea typeface="宋体" panose="02010600030101010101" pitchFamily="2" charset="-122"/>
                <a:cs typeface="宋体" panose="02010600030101010101" pitchFamily="2" charset="-122"/>
              </a:rPr>
              <a:t>（</a:t>
            </a:r>
            <a:r>
              <a:rPr lang="zh-CN" altLang="zh-CN" sz="2000" kern="0" dirty="0">
                <a:solidFill>
                  <a:srgbClr val="0432FF"/>
                </a:solidFill>
                <a:effectLst/>
                <a:ea typeface="宋体" panose="02010600030101010101" pitchFamily="2" charset="-122"/>
                <a:cs typeface="宋体" panose="02010600030101010101" pitchFamily="2" charset="-122"/>
              </a:rPr>
              <a:t>连续型</a:t>
            </a:r>
            <a:r>
              <a:rPr lang="zh-CN" altLang="en-US" sz="2000" kern="0" dirty="0">
                <a:solidFill>
                  <a:srgbClr val="0432FF"/>
                </a:solidFill>
                <a:effectLst/>
                <a:ea typeface="宋体" panose="02010600030101010101" pitchFamily="2" charset="-122"/>
                <a:cs typeface="宋体" panose="02010600030101010101" pitchFamily="2" charset="-122"/>
              </a:rPr>
              <a:t>、</a:t>
            </a:r>
            <a:r>
              <a:rPr lang="zh-CN" altLang="zh-CN" sz="2000" kern="0" dirty="0">
                <a:solidFill>
                  <a:srgbClr val="0432FF"/>
                </a:solidFill>
                <a:effectLst/>
                <a:ea typeface="宋体" panose="02010600030101010101" pitchFamily="2" charset="-122"/>
                <a:cs typeface="宋体" panose="02010600030101010101" pitchFamily="2" charset="-122"/>
              </a:rPr>
              <a:t>离散型</a:t>
            </a:r>
            <a:r>
              <a:rPr lang="zh-CN" altLang="en-US" sz="2000" kern="0" dirty="0">
                <a:solidFill>
                  <a:srgbClr val="0432FF"/>
                </a:solidFill>
                <a:effectLst/>
                <a:ea typeface="宋体" panose="02010600030101010101" pitchFamily="2" charset="-122"/>
                <a:cs typeface="宋体" panose="02010600030101010101" pitchFamily="2" charset="-122"/>
              </a:rPr>
              <a:t>）</a:t>
            </a:r>
            <a:endParaRPr lang="zh-CN" altLang="en-US" sz="2000" dirty="0">
              <a:solidFill>
                <a:srgbClr val="0432FF"/>
              </a:solidFill>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期望值：">
            <a:extLst>
              <a:ext uri="{FF2B5EF4-FFF2-40B4-BE49-F238E27FC236}">
                <a16:creationId xmlns:a16="http://schemas.microsoft.com/office/drawing/2014/main" id="{EBCE8F36-4D1C-1143-92B2-0108246C54B6}"/>
              </a:ext>
            </a:extLst>
          </p:cNvPr>
          <p:cNvSpPr txBox="1"/>
          <p:nvPr/>
        </p:nvSpPr>
        <p:spPr>
          <a:xfrm>
            <a:off x="1215461" y="1693409"/>
            <a:ext cx="2333296" cy="5232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ctr">
              <a:spcBef>
                <a:spcPts val="1600"/>
              </a:spcBef>
              <a:defRPr sz="2800" b="0">
                <a:solidFill>
                  <a:srgbClr val="0000FF"/>
                </a:solidFill>
                <a:latin typeface="黑体"/>
                <a:ea typeface="黑体"/>
                <a:cs typeface="黑体"/>
                <a:sym typeface="黑体"/>
              </a:defRPr>
            </a:lvl1pPr>
          </a:lstStyle>
          <a:p>
            <a:pPr>
              <a:defRPr b="1">
                <a:latin typeface="+mj-lt"/>
                <a:ea typeface="+mj-ea"/>
                <a:cs typeface="+mj-cs"/>
                <a:sym typeface="Times New Roman"/>
              </a:defRPr>
            </a:pPr>
            <a:r>
              <a:rPr lang="zh-CN" altLang="en-US" dirty="0"/>
              <a:t>数学</a:t>
            </a:r>
            <a:r>
              <a:rPr dirty="0" err="1"/>
              <a:t>期望</a:t>
            </a:r>
            <a:r>
              <a:rPr dirty="0"/>
              <a:t>：</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69BC1DB-52D4-0643-B9D6-E2D4EB507630}"/>
                  </a:ext>
                </a:extLst>
              </p:cNvPr>
              <p:cNvSpPr txBox="1"/>
              <p:nvPr/>
            </p:nvSpPr>
            <p:spPr>
              <a:xfrm>
                <a:off x="3459338" y="1548177"/>
                <a:ext cx="3587457" cy="9685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a:rPr lang="en-US" altLang="zh-CN" sz="2400" i="1">
                          <a:solidFill>
                            <a:srgbClr val="001D31"/>
                          </a:solidFill>
                          <a:latin typeface="Cambria Math" panose="02040503050406030204" pitchFamily="18" charset="0"/>
                        </a:rPr>
                        <m:t>𝑬</m:t>
                      </m:r>
                      <m:d>
                        <m:dPr>
                          <m:begChr m:val="{"/>
                          <m:endChr m:val="}"/>
                          <m:ctrlPr>
                            <a:rPr lang="en-US" altLang="zh-CN" sz="2400" i="1">
                              <a:solidFill>
                                <a:srgbClr val="001D31"/>
                              </a:solidFill>
                              <a:latin typeface="Cambria Math" panose="02040503050406030204" pitchFamily="18" charset="0"/>
                            </a:rPr>
                          </m:ctrlPr>
                        </m:dPr>
                        <m:e>
                          <m:r>
                            <a:rPr lang="en-US" altLang="zh-CN" sz="2400" i="1">
                              <a:solidFill>
                                <a:srgbClr val="001D31"/>
                              </a:solidFill>
                              <a:latin typeface="Cambria Math" panose="02040503050406030204" pitchFamily="18" charset="0"/>
                            </a:rPr>
                            <m:t>𝑨</m:t>
                          </m:r>
                          <m:r>
                            <a:rPr lang="en-US" altLang="zh-CN" sz="2400" i="1">
                              <a:solidFill>
                                <a:srgbClr val="001D31"/>
                              </a:solidFill>
                              <a:latin typeface="Cambria Math" panose="02040503050406030204" pitchFamily="18" charset="0"/>
                            </a:rPr>
                            <m:t>(</m:t>
                          </m:r>
                          <m:r>
                            <a:rPr lang="en-US" altLang="zh-CN" sz="2400" i="1">
                              <a:solidFill>
                                <a:srgbClr val="001D31"/>
                              </a:solidFill>
                              <a:latin typeface="Cambria Math" panose="02040503050406030204" pitchFamily="18" charset="0"/>
                            </a:rPr>
                            <m:t>𝒖</m:t>
                          </m:r>
                          <m:r>
                            <a:rPr lang="en-US" altLang="zh-CN" sz="2400" i="1">
                              <a:solidFill>
                                <a:srgbClr val="001D31"/>
                              </a:solidFill>
                              <a:latin typeface="Cambria Math" panose="02040503050406030204" pitchFamily="18" charset="0"/>
                            </a:rPr>
                            <m:t>)</m:t>
                          </m:r>
                        </m:e>
                      </m:d>
                      <m:r>
                        <a:rPr lang="en-US" altLang="zh-CN" sz="2400" i="1">
                          <a:solidFill>
                            <a:srgbClr val="001D31"/>
                          </a:solidFill>
                          <a:latin typeface="Cambria Math" panose="02040503050406030204" pitchFamily="18" charset="0"/>
                        </a:rPr>
                        <m:t>=</m:t>
                      </m:r>
                      <m:nary>
                        <m:naryPr>
                          <m:limLoc m:val="undOvr"/>
                          <m:subHide m:val="on"/>
                          <m:supHide m:val="on"/>
                          <m:ctrlPr>
                            <a:rPr lang="en-US" altLang="zh-CN" sz="2400" i="1">
                              <a:solidFill>
                                <a:srgbClr val="001D31"/>
                              </a:solidFill>
                              <a:latin typeface="Cambria Math" panose="02040503050406030204" pitchFamily="18" charset="0"/>
                            </a:rPr>
                          </m:ctrlPr>
                        </m:naryPr>
                        <m:sub/>
                        <m:sup/>
                        <m:e>
                          <m:r>
                            <a:rPr lang="en-US" altLang="zh-CN" sz="2400" i="1">
                              <a:solidFill>
                                <a:srgbClr val="001D31"/>
                              </a:solidFill>
                              <a:latin typeface="Cambria Math" panose="02040503050406030204" pitchFamily="18" charset="0"/>
                            </a:rPr>
                            <m:t>𝑨</m:t>
                          </m:r>
                          <m:d>
                            <m:dPr>
                              <m:ctrlPr>
                                <a:rPr lang="en-US" altLang="zh-CN" sz="2400" i="1">
                                  <a:solidFill>
                                    <a:srgbClr val="001D31"/>
                                  </a:solidFill>
                                  <a:latin typeface="Cambria Math" panose="02040503050406030204" pitchFamily="18" charset="0"/>
                                </a:rPr>
                              </m:ctrlPr>
                            </m:dPr>
                            <m:e>
                              <m:r>
                                <a:rPr lang="en-US" altLang="zh-CN" sz="2400" i="1">
                                  <a:solidFill>
                                    <a:srgbClr val="001D31"/>
                                  </a:solidFill>
                                  <a:latin typeface="Cambria Math" panose="02040503050406030204" pitchFamily="18" charset="0"/>
                                </a:rPr>
                                <m:t>𝒖</m:t>
                              </m:r>
                            </m:e>
                          </m:d>
                          <m:r>
                            <a:rPr lang="en-US" altLang="zh-CN" sz="2400" i="1">
                              <a:solidFill>
                                <a:srgbClr val="001D31"/>
                              </a:solidFill>
                              <a:latin typeface="Cambria Math" panose="02040503050406030204" pitchFamily="18" charset="0"/>
                            </a:rPr>
                            <m:t>𝒇</m:t>
                          </m:r>
                          <m:d>
                            <m:dPr>
                              <m:ctrlPr>
                                <a:rPr lang="en-US" altLang="zh-CN" sz="2400" i="1">
                                  <a:solidFill>
                                    <a:srgbClr val="001D31"/>
                                  </a:solidFill>
                                  <a:latin typeface="Cambria Math" panose="02040503050406030204" pitchFamily="18" charset="0"/>
                                </a:rPr>
                              </m:ctrlPr>
                            </m:dPr>
                            <m:e>
                              <m:r>
                                <a:rPr lang="en-US" altLang="zh-CN" sz="2400" i="1">
                                  <a:solidFill>
                                    <a:srgbClr val="001D31"/>
                                  </a:solidFill>
                                  <a:latin typeface="Cambria Math" panose="02040503050406030204" pitchFamily="18" charset="0"/>
                                </a:rPr>
                                <m:t>𝒖</m:t>
                              </m:r>
                            </m:e>
                          </m:d>
                          <m:r>
                            <a:rPr lang="en-US" altLang="zh-CN" sz="2400" i="1">
                              <a:solidFill>
                                <a:srgbClr val="001D31"/>
                              </a:solidFill>
                              <a:latin typeface="Cambria Math" panose="02040503050406030204" pitchFamily="18" charset="0"/>
                            </a:rPr>
                            <m:t>𝒅𝒖</m:t>
                          </m:r>
                        </m:e>
                      </m:nary>
                    </m:oMath>
                  </m:oMathPara>
                </a14:m>
                <a:endParaRPr lang="zh-CN" altLang="en-US" sz="2400" dirty="0">
                  <a:solidFill>
                    <a:srgbClr val="001D31"/>
                  </a:solidFill>
                </a:endParaRPr>
              </a:p>
            </p:txBody>
          </p:sp>
        </mc:Choice>
        <mc:Fallback xmlns="">
          <p:sp>
            <p:nvSpPr>
              <p:cNvPr id="7" name="文本框 6">
                <a:extLst>
                  <a:ext uri="{FF2B5EF4-FFF2-40B4-BE49-F238E27FC236}">
                    <a16:creationId xmlns:a16="http://schemas.microsoft.com/office/drawing/2014/main" id="{369BC1DB-52D4-0643-B9D6-E2D4EB507630}"/>
                  </a:ext>
                </a:extLst>
              </p:cNvPr>
              <p:cNvSpPr txBox="1">
                <a:spLocks noRot="1" noChangeAspect="1" noMove="1" noResize="1" noEditPoints="1" noAdjustHandles="1" noChangeArrowheads="1" noChangeShapeType="1" noTextEdit="1"/>
              </p:cNvSpPr>
              <p:nvPr/>
            </p:nvSpPr>
            <p:spPr>
              <a:xfrm>
                <a:off x="3459338" y="1548177"/>
                <a:ext cx="3587457" cy="968598"/>
              </a:xfrm>
              <a:prstGeom prst="rect">
                <a:avLst/>
              </a:prstGeom>
              <a:blipFill>
                <a:blip r:embed="rId2"/>
                <a:stretch>
                  <a:fillRect l="-1060" t="-155128" r="-1413" b="-214103"/>
                </a:stretch>
              </a:blipFill>
              <a:ln w="12700" cap="flat">
                <a:noFill/>
                <a:miter lim="400000"/>
              </a:ln>
              <a:effectLst/>
            </p:spPr>
            <p:txBody>
              <a:bodyPr/>
              <a:lstStyle/>
              <a:p>
                <a:r>
                  <a:rPr lang="zh-CN" altLang="en-US">
                    <a:noFill/>
                  </a:rPr>
                  <a:t> </a:t>
                </a:r>
              </a:p>
            </p:txBody>
          </p:sp>
        </mc:Fallback>
      </mc:AlternateContent>
      <p:sp>
        <p:nvSpPr>
          <p:cNvPr id="14" name="方差：">
            <a:extLst>
              <a:ext uri="{FF2B5EF4-FFF2-40B4-BE49-F238E27FC236}">
                <a16:creationId xmlns:a16="http://schemas.microsoft.com/office/drawing/2014/main" id="{127DAC17-DED9-B146-AEF8-0B185E2D6E3E}"/>
              </a:ext>
            </a:extLst>
          </p:cNvPr>
          <p:cNvSpPr txBox="1"/>
          <p:nvPr/>
        </p:nvSpPr>
        <p:spPr>
          <a:xfrm>
            <a:off x="1215464" y="2625493"/>
            <a:ext cx="1954923" cy="5232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ctr">
              <a:spcBef>
                <a:spcPts val="1600"/>
              </a:spcBef>
              <a:defRPr sz="2800" b="0">
                <a:solidFill>
                  <a:srgbClr val="0000FF"/>
                </a:solidFill>
                <a:latin typeface="黑体"/>
                <a:ea typeface="黑体"/>
                <a:cs typeface="黑体"/>
                <a:sym typeface="黑体"/>
              </a:defRPr>
            </a:lvl1pPr>
          </a:lstStyle>
          <a:p>
            <a:pPr>
              <a:defRPr b="1">
                <a:latin typeface="+mj-lt"/>
                <a:ea typeface="+mj-ea"/>
                <a:cs typeface="+mj-cs"/>
                <a:sym typeface="Times New Roman"/>
              </a:defRPr>
            </a:pPr>
            <a:r>
              <a:rPr lang="zh-CN" altLang="en-US" dirty="0"/>
              <a:t>大数定理</a:t>
            </a:r>
            <a:r>
              <a:rPr dirty="0"/>
              <a:t>：</a:t>
            </a:r>
          </a:p>
        </p:txBody>
      </p:sp>
      <p:sp>
        <p:nvSpPr>
          <p:cNvPr id="15" name="矩形 14">
            <a:extLst>
              <a:ext uri="{FF2B5EF4-FFF2-40B4-BE49-F238E27FC236}">
                <a16:creationId xmlns:a16="http://schemas.microsoft.com/office/drawing/2014/main" id="{2CF085A1-C3CA-4848-B154-4A2F9DDAE655}"/>
              </a:ext>
            </a:extLst>
          </p:cNvPr>
          <p:cNvSpPr/>
          <p:nvPr/>
        </p:nvSpPr>
        <p:spPr>
          <a:xfrm>
            <a:off x="1194082" y="4438015"/>
            <a:ext cx="6012834" cy="830997"/>
          </a:xfrm>
          <a:prstGeom prst="rect">
            <a:avLst/>
          </a:prstGeom>
        </p:spPr>
        <p:txBody>
          <a:bodyPr wrap="square">
            <a:spAutoFit/>
          </a:bodyPr>
          <a:lstStyle/>
          <a:p>
            <a:r>
              <a:rPr lang="zh-CN" altLang="en-US" sz="2400" b="0" dirty="0">
                <a:solidFill>
                  <a:srgbClr val="001D31"/>
                </a:solidFill>
                <a:latin typeface="Times" pitchFamily="2" charset="0"/>
                <a:ea typeface="SimSun" panose="02010600030101010101" pitchFamily="2" charset="-122"/>
                <a:cs typeface="Arial" panose="020B0604020202020204" pitchFamily="34" charset="0"/>
              </a:rPr>
              <a:t>随着样本容量</a:t>
            </a:r>
            <a:r>
              <a:rPr lang="en-US" altLang="zh-CN" sz="2400" b="0" dirty="0">
                <a:solidFill>
                  <a:srgbClr val="001D31"/>
                </a:solidFill>
                <a:latin typeface="Times" pitchFamily="2" charset="0"/>
                <a:ea typeface="SimSun" panose="02010600030101010101" pitchFamily="2" charset="-122"/>
                <a:cs typeface="Arial" panose="020B0604020202020204" pitchFamily="34" charset="0"/>
              </a:rPr>
              <a:t> </a:t>
            </a:r>
            <a:r>
              <a:rPr lang="en-US" altLang="zh-CN" sz="2400" b="0" i="1" dirty="0">
                <a:solidFill>
                  <a:srgbClr val="001D31"/>
                </a:solidFill>
                <a:latin typeface="Times" pitchFamily="2" charset="0"/>
                <a:ea typeface="SimSun" panose="02010600030101010101" pitchFamily="2" charset="-122"/>
                <a:cs typeface="Arial" panose="020B0604020202020204" pitchFamily="34" charset="0"/>
              </a:rPr>
              <a:t>n</a:t>
            </a:r>
            <a:r>
              <a:rPr lang="en-US" altLang="zh-CN" sz="2400" b="0" dirty="0">
                <a:solidFill>
                  <a:srgbClr val="001D31"/>
                </a:solidFill>
                <a:latin typeface="Times" pitchFamily="2" charset="0"/>
                <a:ea typeface="SimSun" panose="02010600030101010101" pitchFamily="2" charset="-122"/>
                <a:cs typeface="Arial" panose="020B0604020202020204" pitchFamily="34" charset="0"/>
              </a:rPr>
              <a:t> </a:t>
            </a:r>
            <a:r>
              <a:rPr lang="zh-CN" altLang="en-US" sz="2400" b="0" dirty="0">
                <a:solidFill>
                  <a:srgbClr val="001D31"/>
                </a:solidFill>
                <a:latin typeface="Times" pitchFamily="2" charset="0"/>
                <a:ea typeface="SimSun" panose="02010600030101010101" pitchFamily="2" charset="-122"/>
                <a:cs typeface="Arial" panose="020B0604020202020204" pitchFamily="34" charset="0"/>
              </a:rPr>
              <a:t>的增加，样本的</a:t>
            </a:r>
            <a:r>
              <a:rPr lang="zh-CN" altLang="en-US" sz="2400" dirty="0">
                <a:solidFill>
                  <a:srgbClr val="0432FF"/>
                </a:solidFill>
                <a:latin typeface="Times" pitchFamily="2" charset="0"/>
                <a:ea typeface="SimSun" panose="02010600030101010101" pitchFamily="2" charset="-122"/>
                <a:cs typeface="Arial" panose="020B0604020202020204" pitchFamily="34" charset="0"/>
              </a:rPr>
              <a:t>算数平均数</a:t>
            </a:r>
            <a:r>
              <a:rPr lang="zh-CN" altLang="en-US" sz="2400" b="0" dirty="0">
                <a:solidFill>
                  <a:srgbClr val="001D31"/>
                </a:solidFill>
                <a:latin typeface="Times" pitchFamily="2" charset="0"/>
                <a:ea typeface="SimSun" panose="02010600030101010101" pitchFamily="2" charset="-122"/>
                <a:cs typeface="Arial" panose="020B0604020202020204" pitchFamily="34" charset="0"/>
              </a:rPr>
              <a:t>将收敛于</a:t>
            </a:r>
            <a:r>
              <a:rPr lang="zh-CN" altLang="en-US" sz="2400" dirty="0">
                <a:solidFill>
                  <a:srgbClr val="0432FF"/>
                </a:solidFill>
                <a:latin typeface="Times" pitchFamily="2" charset="0"/>
                <a:ea typeface="SimSun" panose="02010600030101010101" pitchFamily="2" charset="-122"/>
                <a:cs typeface="Arial" panose="020B0604020202020204" pitchFamily="34" charset="0"/>
              </a:rPr>
              <a:t>数学期望</a:t>
            </a:r>
            <a:r>
              <a:rPr lang="en-US" altLang="zh-CN" sz="2400" b="0" dirty="0">
                <a:solidFill>
                  <a:srgbClr val="001D31"/>
                </a:solidFill>
                <a:latin typeface="Times" pitchFamily="2" charset="0"/>
                <a:ea typeface="SimSun" panose="02010600030101010101" pitchFamily="2" charset="-122"/>
                <a:cs typeface="Arial" panose="020B0604020202020204" pitchFamily="34" charset="0"/>
              </a:rPr>
              <a:t>!</a:t>
            </a:r>
            <a:endParaRPr lang="zh-CN" altLang="en-US" sz="2400" b="0" dirty="0">
              <a:solidFill>
                <a:srgbClr val="001D31"/>
              </a:solidFill>
              <a:latin typeface="Times" pitchFamily="2" charset="0"/>
              <a:ea typeface="SimSun" panose="02010600030101010101" pitchFamily="2"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4061503C-D6A8-B842-A24D-1023CB300ADC}"/>
                  </a:ext>
                </a:extLst>
              </p:cNvPr>
              <p:cNvSpPr txBox="1"/>
              <p:nvPr/>
            </p:nvSpPr>
            <p:spPr>
              <a:xfrm>
                <a:off x="1945735" y="3257434"/>
                <a:ext cx="5581271" cy="8683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a:solidFill>
                                <a:srgbClr val="001D31"/>
                              </a:solidFill>
                              <a:latin typeface="Cambria Math" panose="02040503050406030204" pitchFamily="18" charset="0"/>
                            </a:rPr>
                          </m:ctrlPr>
                        </m:accPr>
                        <m:e>
                          <m:r>
                            <a:rPr lang="en-US" altLang="zh-CN" sz="2000" i="1">
                              <a:solidFill>
                                <a:srgbClr val="001D31"/>
                              </a:solidFill>
                              <a:latin typeface="Cambria Math" panose="02040503050406030204" pitchFamily="18" charset="0"/>
                            </a:rPr>
                            <m:t>𝑨</m:t>
                          </m:r>
                        </m:e>
                      </m:acc>
                      <m:r>
                        <a:rPr lang="en-US" altLang="zh-CN" sz="2000" i="1">
                          <a:solidFill>
                            <a:srgbClr val="001D31"/>
                          </a:solidFill>
                          <a:latin typeface="Cambria Math" panose="02040503050406030204" pitchFamily="18" charset="0"/>
                        </a:rPr>
                        <m:t>=</m:t>
                      </m:r>
                      <m:func>
                        <m:funcPr>
                          <m:ctrlPr>
                            <a:rPr lang="en-US" altLang="zh-CN" sz="2000" i="1">
                              <a:solidFill>
                                <a:srgbClr val="001D31"/>
                              </a:solidFill>
                              <a:latin typeface="Cambria Math" panose="02040503050406030204" pitchFamily="18" charset="0"/>
                            </a:rPr>
                          </m:ctrlPr>
                        </m:funcPr>
                        <m:fName>
                          <m:limLow>
                            <m:limLowPr>
                              <m:ctrlPr>
                                <a:rPr lang="en-US" altLang="zh-CN" sz="2000" i="1">
                                  <a:solidFill>
                                    <a:srgbClr val="001D31"/>
                                  </a:solidFill>
                                  <a:latin typeface="Cambria Math" panose="02040503050406030204" pitchFamily="18" charset="0"/>
                                </a:rPr>
                              </m:ctrlPr>
                            </m:limLowPr>
                            <m:e>
                              <m:r>
                                <m:rPr>
                                  <m:sty m:val="p"/>
                                </m:rPr>
                                <a:rPr lang="en-US" altLang="zh-CN" sz="2000" b="0">
                                  <a:solidFill>
                                    <a:srgbClr val="001D31"/>
                                  </a:solidFill>
                                  <a:latin typeface="Cambria Math" panose="02040503050406030204" pitchFamily="18" charset="0"/>
                                </a:rPr>
                                <m:t>lim</m:t>
                              </m:r>
                            </m:e>
                            <m:lim>
                              <m:r>
                                <a:rPr lang="en-US" altLang="zh-CN" sz="2000" i="1">
                                  <a:solidFill>
                                    <a:srgbClr val="001D31"/>
                                  </a:solidFill>
                                  <a:latin typeface="Cambria Math" panose="02040503050406030204" pitchFamily="18" charset="0"/>
                                </a:rPr>
                                <m:t>𝒏</m:t>
                              </m:r>
                              <m:r>
                                <a:rPr lang="en-US" altLang="zh-CN" sz="2000" i="1">
                                  <a:solidFill>
                                    <a:srgbClr val="001D31"/>
                                  </a:solidFill>
                                  <a:latin typeface="Cambria Math" panose="02040503050406030204" pitchFamily="18" charset="0"/>
                                  <a:ea typeface="Cambria Math" panose="02040503050406030204" pitchFamily="18" charset="0"/>
                                </a:rPr>
                                <m:t>→∞</m:t>
                              </m:r>
                            </m:lim>
                          </m:limLow>
                        </m:fName>
                        <m:e>
                          <m:f>
                            <m:fPr>
                              <m:ctrlPr>
                                <a:rPr lang="en-US" altLang="zh-CN" sz="2000" i="1">
                                  <a:solidFill>
                                    <a:srgbClr val="001D31"/>
                                  </a:solidFill>
                                  <a:latin typeface="Cambria Math" panose="02040503050406030204" pitchFamily="18" charset="0"/>
                                  <a:ea typeface="Cambria Math" panose="02040503050406030204" pitchFamily="18" charset="0"/>
                                </a:rPr>
                              </m:ctrlPr>
                            </m:fPr>
                            <m:num>
                              <m:r>
                                <a:rPr lang="en-US" altLang="zh-CN" sz="2000" i="1">
                                  <a:solidFill>
                                    <a:srgbClr val="001D31"/>
                                  </a:solidFill>
                                  <a:latin typeface="Cambria Math" panose="02040503050406030204" pitchFamily="18" charset="0"/>
                                  <a:ea typeface="Cambria Math" panose="02040503050406030204" pitchFamily="18" charset="0"/>
                                </a:rPr>
                                <m:t>𝟏</m:t>
                              </m:r>
                            </m:num>
                            <m:den>
                              <m:r>
                                <a:rPr lang="en-US" altLang="zh-CN" sz="2000" i="1">
                                  <a:solidFill>
                                    <a:srgbClr val="001D31"/>
                                  </a:solidFill>
                                  <a:latin typeface="Cambria Math" panose="02040503050406030204" pitchFamily="18" charset="0"/>
                                  <a:ea typeface="Cambria Math" panose="02040503050406030204" pitchFamily="18" charset="0"/>
                                </a:rPr>
                                <m:t>𝒏</m:t>
                              </m:r>
                            </m:den>
                          </m:f>
                          <m:nary>
                            <m:naryPr>
                              <m:chr m:val="∑"/>
                              <m:ctrlPr>
                                <a:rPr lang="en-US" altLang="zh-CN" sz="2000" i="1">
                                  <a:solidFill>
                                    <a:srgbClr val="001D31"/>
                                  </a:solidFill>
                                  <a:latin typeface="Cambria Math" panose="02040503050406030204" pitchFamily="18" charset="0"/>
                                </a:rPr>
                              </m:ctrlPr>
                            </m:naryPr>
                            <m:sub>
                              <m:r>
                                <m:rPr>
                                  <m:brk m:alnAt="23"/>
                                </m:rPr>
                                <a:rPr lang="en-US" altLang="zh-CN" sz="2000" i="1">
                                  <a:solidFill>
                                    <a:srgbClr val="001D31"/>
                                  </a:solidFill>
                                  <a:latin typeface="Cambria Math" panose="02040503050406030204" pitchFamily="18" charset="0"/>
                                </a:rPr>
                                <m:t>𝒊</m:t>
                              </m:r>
                              <m:r>
                                <a:rPr lang="en-US" altLang="zh-CN" sz="2000" i="1">
                                  <a:solidFill>
                                    <a:srgbClr val="001D31"/>
                                  </a:solidFill>
                                  <a:latin typeface="Cambria Math" panose="02040503050406030204" pitchFamily="18" charset="0"/>
                                </a:rPr>
                                <m:t>=</m:t>
                              </m:r>
                              <m:r>
                                <a:rPr lang="en-US" altLang="zh-CN" sz="2000" i="1">
                                  <a:solidFill>
                                    <a:srgbClr val="001D31"/>
                                  </a:solidFill>
                                  <a:latin typeface="Cambria Math" panose="02040503050406030204" pitchFamily="18" charset="0"/>
                                </a:rPr>
                                <m:t>𝟏</m:t>
                              </m:r>
                            </m:sub>
                            <m:sup>
                              <m:r>
                                <a:rPr lang="en-US" altLang="zh-CN" sz="2000" i="1">
                                  <a:solidFill>
                                    <a:srgbClr val="001D31"/>
                                  </a:solidFill>
                                  <a:latin typeface="Cambria Math" panose="02040503050406030204" pitchFamily="18" charset="0"/>
                                </a:rPr>
                                <m:t>𝒏</m:t>
                              </m:r>
                            </m:sup>
                            <m:e>
                              <m:r>
                                <a:rPr lang="en-US" altLang="zh-CN" sz="2000" i="1">
                                  <a:solidFill>
                                    <a:srgbClr val="001D31"/>
                                  </a:solidFill>
                                  <a:latin typeface="Cambria Math" panose="02040503050406030204" pitchFamily="18" charset="0"/>
                                </a:rPr>
                                <m:t>𝑨</m:t>
                              </m:r>
                              <m:d>
                                <m:dPr>
                                  <m:ctrlPr>
                                    <a:rPr lang="en-US" altLang="zh-CN" sz="2000" i="1">
                                      <a:solidFill>
                                        <a:srgbClr val="001D31"/>
                                      </a:solidFill>
                                      <a:latin typeface="Cambria Math" panose="02040503050406030204" pitchFamily="18" charset="0"/>
                                    </a:rPr>
                                  </m:ctrlPr>
                                </m:dPr>
                                <m:e>
                                  <m:sSub>
                                    <m:sSubPr>
                                      <m:ctrlPr>
                                        <a:rPr lang="en-US" altLang="zh-CN" sz="2000" i="1">
                                          <a:solidFill>
                                            <a:srgbClr val="001D31"/>
                                          </a:solidFill>
                                          <a:latin typeface="Cambria Math" panose="02040503050406030204" pitchFamily="18" charset="0"/>
                                        </a:rPr>
                                      </m:ctrlPr>
                                    </m:sSubPr>
                                    <m:e>
                                      <m:r>
                                        <a:rPr lang="en-US" altLang="zh-CN" sz="2000" i="1">
                                          <a:solidFill>
                                            <a:srgbClr val="001D31"/>
                                          </a:solidFill>
                                          <a:latin typeface="Cambria Math" panose="02040503050406030204" pitchFamily="18" charset="0"/>
                                        </a:rPr>
                                        <m:t>𝒖</m:t>
                                      </m:r>
                                    </m:e>
                                    <m:sub>
                                      <m:r>
                                        <a:rPr lang="en-US" altLang="zh-CN" sz="2000" i="1">
                                          <a:solidFill>
                                            <a:srgbClr val="001D31"/>
                                          </a:solidFill>
                                          <a:latin typeface="Cambria Math" panose="02040503050406030204" pitchFamily="18" charset="0"/>
                                        </a:rPr>
                                        <m:t>𝒊</m:t>
                                      </m:r>
                                    </m:sub>
                                  </m:sSub>
                                </m:e>
                              </m:d>
                              <m:r>
                                <a:rPr lang="en-US" altLang="zh-CN" sz="2000" i="1">
                                  <a:solidFill>
                                    <a:srgbClr val="001D31"/>
                                  </a:solidFill>
                                  <a:latin typeface="Cambria Math" panose="02040503050406030204" pitchFamily="18" charset="0"/>
                                </a:rPr>
                                <m:t>=</m:t>
                              </m:r>
                            </m:e>
                          </m:nary>
                        </m:e>
                      </m:func>
                      <m:r>
                        <a:rPr lang="en-US" altLang="zh-CN" sz="2000" i="1">
                          <a:solidFill>
                            <a:srgbClr val="001D31"/>
                          </a:solidFill>
                          <a:latin typeface="Cambria Math" panose="02040503050406030204" pitchFamily="18" charset="0"/>
                        </a:rPr>
                        <m:t>𝑬</m:t>
                      </m:r>
                      <m:d>
                        <m:dPr>
                          <m:begChr m:val="{"/>
                          <m:endChr m:val="}"/>
                          <m:ctrlPr>
                            <a:rPr lang="en-US" altLang="zh-CN" sz="2000" i="1">
                              <a:solidFill>
                                <a:srgbClr val="001D31"/>
                              </a:solidFill>
                              <a:latin typeface="Cambria Math" panose="02040503050406030204" pitchFamily="18" charset="0"/>
                            </a:rPr>
                          </m:ctrlPr>
                        </m:dPr>
                        <m:e>
                          <m:r>
                            <a:rPr lang="en-US" altLang="zh-CN" sz="2000" i="1">
                              <a:solidFill>
                                <a:srgbClr val="001D31"/>
                              </a:solidFill>
                              <a:latin typeface="Cambria Math" panose="02040503050406030204" pitchFamily="18" charset="0"/>
                            </a:rPr>
                            <m:t>𝑨</m:t>
                          </m:r>
                          <m:r>
                            <a:rPr lang="en-US" altLang="zh-CN" sz="2000" i="1">
                              <a:solidFill>
                                <a:srgbClr val="001D31"/>
                              </a:solidFill>
                              <a:latin typeface="Cambria Math" panose="02040503050406030204" pitchFamily="18" charset="0"/>
                            </a:rPr>
                            <m:t>(</m:t>
                          </m:r>
                          <m:r>
                            <a:rPr lang="en-US" altLang="zh-CN" sz="2000" i="1">
                              <a:solidFill>
                                <a:srgbClr val="001D31"/>
                              </a:solidFill>
                              <a:latin typeface="Cambria Math" panose="02040503050406030204" pitchFamily="18" charset="0"/>
                            </a:rPr>
                            <m:t>𝒖</m:t>
                          </m:r>
                          <m:r>
                            <a:rPr lang="en-US" altLang="zh-CN" sz="2000" i="1">
                              <a:solidFill>
                                <a:srgbClr val="001D31"/>
                              </a:solidFill>
                              <a:latin typeface="Cambria Math" panose="02040503050406030204" pitchFamily="18" charset="0"/>
                            </a:rPr>
                            <m:t>)</m:t>
                          </m:r>
                        </m:e>
                      </m:d>
                      <m:r>
                        <a:rPr lang="en-US" altLang="zh-CN" sz="2000" i="1">
                          <a:solidFill>
                            <a:srgbClr val="001D31"/>
                          </a:solidFill>
                          <a:latin typeface="Cambria Math" panose="02040503050406030204" pitchFamily="18" charset="0"/>
                        </a:rPr>
                        <m:t>=</m:t>
                      </m:r>
                      <m:nary>
                        <m:naryPr>
                          <m:limLoc m:val="undOvr"/>
                          <m:subHide m:val="on"/>
                          <m:supHide m:val="on"/>
                          <m:ctrlPr>
                            <a:rPr lang="en-US" altLang="zh-CN" sz="2000" i="1">
                              <a:solidFill>
                                <a:srgbClr val="001D31"/>
                              </a:solidFill>
                              <a:latin typeface="Cambria Math" panose="02040503050406030204" pitchFamily="18" charset="0"/>
                            </a:rPr>
                          </m:ctrlPr>
                        </m:naryPr>
                        <m:sub/>
                        <m:sup/>
                        <m:e>
                          <m:r>
                            <a:rPr lang="en-US" altLang="zh-CN" sz="2000" i="1">
                              <a:solidFill>
                                <a:srgbClr val="001D31"/>
                              </a:solidFill>
                              <a:latin typeface="Cambria Math" panose="02040503050406030204" pitchFamily="18" charset="0"/>
                            </a:rPr>
                            <m:t>𝑨</m:t>
                          </m:r>
                          <m:d>
                            <m:dPr>
                              <m:ctrlPr>
                                <a:rPr lang="en-US" altLang="zh-CN" sz="2000" i="1">
                                  <a:solidFill>
                                    <a:srgbClr val="001D31"/>
                                  </a:solidFill>
                                  <a:latin typeface="Cambria Math" panose="02040503050406030204" pitchFamily="18" charset="0"/>
                                </a:rPr>
                              </m:ctrlPr>
                            </m:dPr>
                            <m:e>
                              <m:r>
                                <a:rPr lang="en-US" altLang="zh-CN" sz="2000" i="1">
                                  <a:solidFill>
                                    <a:srgbClr val="001D31"/>
                                  </a:solidFill>
                                  <a:latin typeface="Cambria Math" panose="02040503050406030204" pitchFamily="18" charset="0"/>
                                </a:rPr>
                                <m:t>𝒖</m:t>
                              </m:r>
                            </m:e>
                          </m:d>
                          <m:r>
                            <a:rPr lang="en-US" altLang="zh-CN" sz="2000" i="1">
                              <a:solidFill>
                                <a:srgbClr val="001D31"/>
                              </a:solidFill>
                              <a:latin typeface="Cambria Math" panose="02040503050406030204" pitchFamily="18" charset="0"/>
                            </a:rPr>
                            <m:t>𝒇</m:t>
                          </m:r>
                          <m:d>
                            <m:dPr>
                              <m:ctrlPr>
                                <a:rPr lang="en-US" altLang="zh-CN" sz="2000" i="1">
                                  <a:solidFill>
                                    <a:srgbClr val="001D31"/>
                                  </a:solidFill>
                                  <a:latin typeface="Cambria Math" panose="02040503050406030204" pitchFamily="18" charset="0"/>
                                </a:rPr>
                              </m:ctrlPr>
                            </m:dPr>
                            <m:e>
                              <m:r>
                                <a:rPr lang="en-US" altLang="zh-CN" sz="2000" i="1">
                                  <a:solidFill>
                                    <a:srgbClr val="001D31"/>
                                  </a:solidFill>
                                  <a:latin typeface="Cambria Math" panose="02040503050406030204" pitchFamily="18" charset="0"/>
                                </a:rPr>
                                <m:t>𝒖</m:t>
                              </m:r>
                            </m:e>
                          </m:d>
                          <m:r>
                            <a:rPr lang="en-US" altLang="zh-CN" sz="2000" i="1">
                              <a:solidFill>
                                <a:srgbClr val="001D31"/>
                              </a:solidFill>
                              <a:latin typeface="Cambria Math" panose="02040503050406030204" pitchFamily="18" charset="0"/>
                            </a:rPr>
                            <m:t>𝒅𝒖</m:t>
                          </m:r>
                        </m:e>
                      </m:nary>
                    </m:oMath>
                  </m:oMathPara>
                </a14:m>
                <a:endParaRPr lang="zh-CN" altLang="en-US" sz="2000" dirty="0">
                  <a:solidFill>
                    <a:srgbClr val="001D31"/>
                  </a:solidFill>
                </a:endParaRPr>
              </a:p>
            </p:txBody>
          </p:sp>
        </mc:Choice>
        <mc:Fallback xmlns="">
          <p:sp>
            <p:nvSpPr>
              <p:cNvPr id="16" name="文本框 15">
                <a:extLst>
                  <a:ext uri="{FF2B5EF4-FFF2-40B4-BE49-F238E27FC236}">
                    <a16:creationId xmlns:a16="http://schemas.microsoft.com/office/drawing/2014/main" id="{4061503C-D6A8-B842-A24D-1023CB300ADC}"/>
                  </a:ext>
                </a:extLst>
              </p:cNvPr>
              <p:cNvSpPr txBox="1">
                <a:spLocks noRot="1" noChangeAspect="1" noMove="1" noResize="1" noEditPoints="1" noAdjustHandles="1" noChangeArrowheads="1" noChangeShapeType="1" noTextEdit="1"/>
              </p:cNvSpPr>
              <p:nvPr/>
            </p:nvSpPr>
            <p:spPr>
              <a:xfrm>
                <a:off x="1945735" y="3257434"/>
                <a:ext cx="5581271" cy="868379"/>
              </a:xfrm>
              <a:prstGeom prst="rect">
                <a:avLst/>
              </a:prstGeom>
              <a:blipFill>
                <a:blip r:embed="rId3"/>
                <a:stretch>
                  <a:fillRect t="-136232" b="-201449"/>
                </a:stretch>
              </a:blipFill>
              <a:ln w="12700" cap="flat">
                <a:noFill/>
                <a:miter lim="400000"/>
              </a:ln>
              <a:effectLst/>
            </p:spPr>
            <p:txBody>
              <a:bodyPr/>
              <a:lstStyle/>
              <a:p>
                <a:r>
                  <a:rPr lang="zh-CN" altLang="en-US">
                    <a:noFill/>
                  </a:rPr>
                  <a:t> </a:t>
                </a:r>
              </a:p>
            </p:txBody>
          </p:sp>
        </mc:Fallback>
      </mc:AlternateContent>
      <p:sp>
        <p:nvSpPr>
          <p:cNvPr id="3" name="随机变量与随机变量分布">
            <a:extLst>
              <a:ext uri="{FF2B5EF4-FFF2-40B4-BE49-F238E27FC236}">
                <a16:creationId xmlns:a16="http://schemas.microsoft.com/office/drawing/2014/main" id="{FEFDC285-2929-D4B5-6C71-460EF052365E}"/>
              </a:ext>
            </a:extLst>
          </p:cNvPr>
          <p:cNvSpPr txBox="1"/>
          <p:nvPr/>
        </p:nvSpPr>
        <p:spPr>
          <a:xfrm>
            <a:off x="852127" y="484352"/>
            <a:ext cx="3803975" cy="646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ctr">
              <a:spcBef>
                <a:spcPts val="2100"/>
              </a:spcBef>
              <a:defRPr sz="3600" b="0">
                <a:solidFill>
                  <a:srgbClr val="FF0000"/>
                </a:solidFill>
                <a:latin typeface="黑体"/>
                <a:ea typeface="黑体"/>
                <a:cs typeface="黑体"/>
                <a:sym typeface="黑体"/>
              </a:defRPr>
            </a:lvl1pPr>
          </a:lstStyle>
          <a:p>
            <a:pPr algn="l">
              <a:defRPr b="1">
                <a:latin typeface="+mj-lt"/>
                <a:ea typeface="+mj-ea"/>
                <a:cs typeface="+mj-cs"/>
                <a:sym typeface="Times New Roman"/>
              </a:defRPr>
            </a:pPr>
            <a:r>
              <a:rPr lang="zh-CN" altLang="en-US" b="1" dirty="0">
                <a:solidFill>
                  <a:srgbClr val="001D31"/>
                </a:solidFill>
                <a:latin typeface="SimHei" panose="02010609060101010101" pitchFamily="49" charset="-122"/>
                <a:ea typeface="SimHei" panose="02010609060101010101" pitchFamily="49" charset="-122"/>
                <a:cs typeface="+mj-cs"/>
                <a:sym typeface="Verdana"/>
              </a:rPr>
              <a:t>几个基本概念：</a:t>
            </a:r>
            <a:endParaRPr b="1" dirty="0">
              <a:solidFill>
                <a:srgbClr val="001D31"/>
              </a:solidFill>
              <a:latin typeface="SimHei" panose="02010609060101010101" pitchFamily="49" charset="-122"/>
              <a:ea typeface="SimHei" panose="02010609060101010101" pitchFamily="49" charset="-122"/>
              <a:cs typeface="+mj-cs"/>
              <a:sym typeface="Verdana"/>
            </a:endParaRPr>
          </a:p>
        </p:txBody>
      </p:sp>
      <p:pic>
        <p:nvPicPr>
          <p:cNvPr id="5" name="Picture 2">
            <a:extLst>
              <a:ext uri="{FF2B5EF4-FFF2-40B4-BE49-F238E27FC236}">
                <a16:creationId xmlns:a16="http://schemas.microsoft.com/office/drawing/2014/main" id="{F36ACFCC-3D1D-9078-F00F-7C5A64461B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56331" y="0"/>
            <a:ext cx="2031550" cy="904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691906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5" name="随机数"/>
          <p:cNvSpPr txBox="1"/>
          <p:nvPr/>
        </p:nvSpPr>
        <p:spPr>
          <a:xfrm>
            <a:off x="774129" y="449956"/>
            <a:ext cx="3357195" cy="646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ctr">
              <a:spcBef>
                <a:spcPts val="2400"/>
              </a:spcBef>
              <a:defRPr b="0">
                <a:solidFill>
                  <a:srgbClr val="FF0000"/>
                </a:solidFill>
                <a:latin typeface="黑体"/>
                <a:ea typeface="黑体"/>
                <a:cs typeface="黑体"/>
                <a:sym typeface="黑体"/>
              </a:defRPr>
            </a:lvl1pPr>
          </a:lstStyle>
          <a:p>
            <a:pPr algn="l">
              <a:defRPr b="1">
                <a:latin typeface="+mj-lt"/>
                <a:ea typeface="+mj-ea"/>
                <a:cs typeface="+mj-cs"/>
                <a:sym typeface="Times New Roman"/>
              </a:defRPr>
            </a:pPr>
            <a:r>
              <a:rPr lang="zh-CN" altLang="en-US" sz="3600" b="1" dirty="0">
                <a:solidFill>
                  <a:srgbClr val="001D31"/>
                </a:solidFill>
                <a:latin typeface="SimHei" panose="02010609060101010101" pitchFamily="49" charset="-122"/>
                <a:ea typeface="SimHei" panose="02010609060101010101" pitchFamily="49" charset="-122"/>
                <a:cs typeface="+mj-cs"/>
                <a:sym typeface="Verdana"/>
              </a:rPr>
              <a:t>随机数产生：</a:t>
            </a:r>
            <a:endParaRPr sz="3600" b="1" dirty="0">
              <a:solidFill>
                <a:srgbClr val="001D31"/>
              </a:solidFill>
              <a:latin typeface="SimHei" panose="02010609060101010101" pitchFamily="49" charset="-122"/>
              <a:ea typeface="SimHei" panose="02010609060101010101" pitchFamily="49" charset="-122"/>
              <a:cs typeface="+mj-cs"/>
              <a:sym typeface="Verdana"/>
            </a:endParaRPr>
          </a:p>
        </p:txBody>
      </p:sp>
      <p:sp>
        <p:nvSpPr>
          <p:cNvPr id="306" name="真随机数…"/>
          <p:cNvSpPr txBox="1"/>
          <p:nvPr/>
        </p:nvSpPr>
        <p:spPr>
          <a:xfrm>
            <a:off x="874338" y="1438109"/>
            <a:ext cx="5231290"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spcBef>
                <a:spcPts val="1900"/>
              </a:spcBef>
              <a:buSzPct val="100000"/>
              <a:defRPr sz="3200" b="0">
                <a:solidFill>
                  <a:srgbClr val="1C1C1C"/>
                </a:solidFill>
                <a:latin typeface="黑体"/>
                <a:ea typeface="黑体"/>
                <a:cs typeface="黑体"/>
                <a:sym typeface="黑体"/>
              </a:defRPr>
            </a:pPr>
            <a:r>
              <a:rPr lang="zh-CN" altLang="en-US" sz="2400" dirty="0">
                <a:solidFill>
                  <a:srgbClr val="0432FF"/>
                </a:solidFill>
              </a:rPr>
              <a:t>蒙特卡罗模拟依赖于随机数的产生。</a:t>
            </a:r>
            <a:endParaRPr sz="2400" dirty="0">
              <a:solidFill>
                <a:srgbClr val="0432FF"/>
              </a:solidFill>
            </a:endParaRPr>
          </a:p>
        </p:txBody>
      </p:sp>
      <p:sp>
        <p:nvSpPr>
          <p:cNvPr id="5" name="真随机数…">
            <a:extLst>
              <a:ext uri="{FF2B5EF4-FFF2-40B4-BE49-F238E27FC236}">
                <a16:creationId xmlns:a16="http://schemas.microsoft.com/office/drawing/2014/main" id="{734DA0C4-615F-1C4A-BE3F-DEFC463BA94C}"/>
              </a:ext>
            </a:extLst>
          </p:cNvPr>
          <p:cNvSpPr txBox="1"/>
          <p:nvPr/>
        </p:nvSpPr>
        <p:spPr>
          <a:xfrm>
            <a:off x="874338" y="2083493"/>
            <a:ext cx="9271744" cy="15029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spcBef>
                <a:spcPts val="1900"/>
              </a:spcBef>
              <a:buSzPct val="100000"/>
              <a:defRPr sz="3200" b="0">
                <a:solidFill>
                  <a:srgbClr val="1C1C1C"/>
                </a:solidFill>
                <a:latin typeface="黑体"/>
                <a:ea typeface="黑体"/>
                <a:cs typeface="黑体"/>
                <a:sym typeface="黑体"/>
              </a:defRPr>
            </a:pPr>
            <a:r>
              <a:rPr lang="zh-CN" altLang="en-US" sz="2000" dirty="0">
                <a:solidFill>
                  <a:srgbClr val="0432FF"/>
                </a:solidFill>
              </a:rPr>
              <a:t>真随机数</a:t>
            </a:r>
            <a:r>
              <a:rPr lang="zh-CN" altLang="en-US" sz="2000" dirty="0"/>
              <a:t>：放射性衰变、噪声等真实随机过程产生的随机数；</a:t>
            </a:r>
            <a:endParaRPr lang="en-US" altLang="zh-CN" sz="2000" dirty="0"/>
          </a:p>
          <a:p>
            <a:pPr>
              <a:spcBef>
                <a:spcPts val="1900"/>
              </a:spcBef>
              <a:buSzPct val="100000"/>
              <a:defRPr sz="3200" b="0">
                <a:solidFill>
                  <a:srgbClr val="1C1C1C"/>
                </a:solidFill>
                <a:latin typeface="黑体"/>
                <a:ea typeface="黑体"/>
                <a:cs typeface="黑体"/>
                <a:sym typeface="黑体"/>
              </a:defRPr>
            </a:pPr>
            <a:r>
              <a:rPr lang="zh-CN" altLang="en-US" sz="2000" dirty="0">
                <a:solidFill>
                  <a:srgbClr val="0432FF"/>
                </a:solidFill>
              </a:rPr>
              <a:t>伪随机数：</a:t>
            </a:r>
            <a:r>
              <a:rPr lang="zh-CN" altLang="en-US" sz="2000" dirty="0"/>
              <a:t>由决定性过程产生的“随机数”，但统计行为与真随机数接近。</a:t>
            </a:r>
            <a:endParaRPr lang="en-US" altLang="zh-CN" sz="2000" dirty="0"/>
          </a:p>
          <a:p>
            <a:pPr>
              <a:spcBef>
                <a:spcPts val="1900"/>
              </a:spcBef>
              <a:buSzPct val="100000"/>
              <a:defRPr sz="3200" b="0">
                <a:solidFill>
                  <a:srgbClr val="1C1C1C"/>
                </a:solidFill>
                <a:latin typeface="黑体"/>
                <a:ea typeface="黑体"/>
                <a:cs typeface="黑体"/>
                <a:sym typeface="黑体"/>
              </a:defRPr>
            </a:pPr>
            <a:r>
              <a:rPr lang="zh-CN" altLang="en-US" sz="2000" dirty="0">
                <a:solidFill>
                  <a:srgbClr val="FF0000"/>
                </a:solidFill>
              </a:rPr>
              <a:t>计算机程序产生的随机数都是伪随机数</a:t>
            </a:r>
            <a:r>
              <a:rPr lang="zh-CN" altLang="en-US" sz="2000" dirty="0"/>
              <a:t>。</a:t>
            </a:r>
            <a:endParaRPr sz="2000" dirty="0"/>
          </a:p>
        </p:txBody>
      </p:sp>
      <p:grpSp>
        <p:nvGrpSpPr>
          <p:cNvPr id="3" name="组合 2">
            <a:extLst>
              <a:ext uri="{FF2B5EF4-FFF2-40B4-BE49-F238E27FC236}">
                <a16:creationId xmlns:a16="http://schemas.microsoft.com/office/drawing/2014/main" id="{6C3B9176-BB6B-1AF8-BD83-AFB98245F415}"/>
              </a:ext>
            </a:extLst>
          </p:cNvPr>
          <p:cNvGrpSpPr/>
          <p:nvPr/>
        </p:nvGrpSpPr>
        <p:grpSpPr>
          <a:xfrm>
            <a:off x="874338" y="4059192"/>
            <a:ext cx="6004412" cy="2359147"/>
            <a:chOff x="874338" y="4059192"/>
            <a:chExt cx="6004412" cy="2359147"/>
          </a:xfrm>
        </p:grpSpPr>
        <p:sp>
          <p:nvSpPr>
            <p:cNvPr id="7" name="真随机数…">
              <a:extLst>
                <a:ext uri="{FF2B5EF4-FFF2-40B4-BE49-F238E27FC236}">
                  <a16:creationId xmlns:a16="http://schemas.microsoft.com/office/drawing/2014/main" id="{DEE5BA6A-BAC9-FE43-BB9F-54FC859D8456}"/>
                </a:ext>
              </a:extLst>
            </p:cNvPr>
            <p:cNvSpPr txBox="1"/>
            <p:nvPr/>
          </p:nvSpPr>
          <p:spPr>
            <a:xfrm>
              <a:off x="874338" y="4059192"/>
              <a:ext cx="5197366"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spcBef>
                  <a:spcPts val="1900"/>
                </a:spcBef>
                <a:buSzPct val="100000"/>
                <a:defRPr sz="3200" b="0">
                  <a:solidFill>
                    <a:srgbClr val="1C1C1C"/>
                  </a:solidFill>
                  <a:latin typeface="黑体"/>
                  <a:ea typeface="黑体"/>
                  <a:cs typeface="黑体"/>
                  <a:sym typeface="黑体"/>
                </a:defRPr>
              </a:pPr>
              <a:r>
                <a:rPr lang="zh-CN" altLang="en-US" sz="2000" dirty="0">
                  <a:solidFill>
                    <a:srgbClr val="0432FF"/>
                  </a:solidFill>
                </a:rPr>
                <a:t>例：线性同余法产生均匀分布的伪随机数，</a:t>
              </a:r>
              <a:endParaRPr sz="2000" dirty="0">
                <a:solidFill>
                  <a:srgbClr val="0432FF"/>
                </a:solidFill>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78D94F0-3671-EF45-AF75-870CE0FA5FAA}"/>
                    </a:ext>
                  </a:extLst>
                </p:cNvPr>
                <p:cNvSpPr txBox="1"/>
                <p:nvPr/>
              </p:nvSpPr>
              <p:spPr>
                <a:xfrm>
                  <a:off x="1361160" y="4648796"/>
                  <a:ext cx="3055516"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a:solidFill>
                                  <a:srgbClr val="001D31"/>
                                </a:solidFill>
                                <a:latin typeface="Cambria Math" panose="02040503050406030204" pitchFamily="18" charset="0"/>
                              </a:rPr>
                            </m:ctrlPr>
                          </m:sSubPr>
                          <m:e>
                            <m:r>
                              <a:rPr lang="en-US" altLang="zh-CN" sz="2000" b="0" i="1">
                                <a:solidFill>
                                  <a:srgbClr val="001D31"/>
                                </a:solidFill>
                                <a:latin typeface="Cambria Math" panose="02040503050406030204" pitchFamily="18" charset="0"/>
                              </a:rPr>
                              <m:t>𝑥</m:t>
                            </m:r>
                          </m:e>
                          <m:sub>
                            <m:r>
                              <a:rPr lang="en-US" altLang="zh-CN" sz="2000" b="0" i="1">
                                <a:solidFill>
                                  <a:srgbClr val="001D31"/>
                                </a:solidFill>
                                <a:latin typeface="Cambria Math" panose="02040503050406030204" pitchFamily="18" charset="0"/>
                              </a:rPr>
                              <m:t>𝑛</m:t>
                            </m:r>
                            <m:r>
                              <a:rPr lang="en-US" altLang="zh-CN" sz="2000" b="0" i="1">
                                <a:solidFill>
                                  <a:srgbClr val="001D31"/>
                                </a:solidFill>
                                <a:latin typeface="Cambria Math" panose="02040503050406030204" pitchFamily="18" charset="0"/>
                              </a:rPr>
                              <m:t>+1</m:t>
                            </m:r>
                          </m:sub>
                        </m:sSub>
                        <m:r>
                          <a:rPr lang="en-US" altLang="zh-CN" sz="2000" b="0" i="1">
                            <a:solidFill>
                              <a:srgbClr val="001D31"/>
                            </a:solidFill>
                            <a:latin typeface="Cambria Math" panose="02040503050406030204" pitchFamily="18" charset="0"/>
                          </a:rPr>
                          <m:t>=</m:t>
                        </m:r>
                        <m:d>
                          <m:dPr>
                            <m:ctrlPr>
                              <a:rPr lang="en-US" altLang="zh-CN" sz="2000" b="0" i="1">
                                <a:solidFill>
                                  <a:srgbClr val="001D31"/>
                                </a:solidFill>
                                <a:latin typeface="Cambria Math" panose="02040503050406030204" pitchFamily="18" charset="0"/>
                              </a:rPr>
                            </m:ctrlPr>
                          </m:dPr>
                          <m:e>
                            <m:r>
                              <a:rPr lang="en-US" altLang="zh-CN" sz="2000" b="0" i="1">
                                <a:solidFill>
                                  <a:srgbClr val="001D31"/>
                                </a:solidFill>
                                <a:latin typeface="Cambria Math" panose="02040503050406030204" pitchFamily="18" charset="0"/>
                              </a:rPr>
                              <m:t>𝑎</m:t>
                            </m:r>
                            <m:sSub>
                              <m:sSubPr>
                                <m:ctrlPr>
                                  <a:rPr lang="en-US" altLang="zh-CN" sz="2000" b="0" i="1">
                                    <a:solidFill>
                                      <a:srgbClr val="001D31"/>
                                    </a:solidFill>
                                    <a:latin typeface="Cambria Math" panose="02040503050406030204" pitchFamily="18" charset="0"/>
                                  </a:rPr>
                                </m:ctrlPr>
                              </m:sSubPr>
                              <m:e>
                                <m:r>
                                  <a:rPr lang="en-US" altLang="zh-CN" sz="2000" b="0" i="1">
                                    <a:solidFill>
                                      <a:srgbClr val="001D31"/>
                                    </a:solidFill>
                                    <a:latin typeface="Cambria Math" panose="02040503050406030204" pitchFamily="18" charset="0"/>
                                  </a:rPr>
                                  <m:t>𝑥</m:t>
                                </m:r>
                              </m:e>
                              <m:sub>
                                <m:r>
                                  <a:rPr lang="en-US" altLang="zh-CN" sz="2000" b="0" i="1">
                                    <a:solidFill>
                                      <a:srgbClr val="001D31"/>
                                    </a:solidFill>
                                    <a:latin typeface="Cambria Math" panose="02040503050406030204" pitchFamily="18" charset="0"/>
                                  </a:rPr>
                                  <m:t>𝑛</m:t>
                                </m:r>
                              </m:sub>
                            </m:sSub>
                            <m:r>
                              <a:rPr lang="en-US" altLang="zh-CN" sz="2000" b="0" i="1">
                                <a:solidFill>
                                  <a:srgbClr val="001D31"/>
                                </a:solidFill>
                                <a:latin typeface="Cambria Math" panose="02040503050406030204" pitchFamily="18" charset="0"/>
                              </a:rPr>
                              <m:t>+</m:t>
                            </m:r>
                            <m:r>
                              <a:rPr lang="en-US" altLang="zh-CN" sz="2000" b="0" i="1">
                                <a:solidFill>
                                  <a:srgbClr val="001D31"/>
                                </a:solidFill>
                                <a:latin typeface="Cambria Math" panose="02040503050406030204" pitchFamily="18" charset="0"/>
                              </a:rPr>
                              <m:t>𝑏</m:t>
                            </m:r>
                          </m:e>
                        </m:d>
                        <m:r>
                          <a:rPr lang="en-US" altLang="zh-CN" sz="2000" b="0" i="1">
                            <a:solidFill>
                              <a:srgbClr val="001D31"/>
                            </a:solidFill>
                            <a:latin typeface="Cambria Math" panose="02040503050406030204" pitchFamily="18" charset="0"/>
                          </a:rPr>
                          <m:t> </m:t>
                        </m:r>
                        <m:r>
                          <m:rPr>
                            <m:sty m:val="p"/>
                          </m:rPr>
                          <a:rPr lang="en-US" altLang="zh-CN" sz="2000" b="0">
                            <a:solidFill>
                              <a:srgbClr val="001D31"/>
                            </a:solidFill>
                            <a:latin typeface="Cambria Math" panose="02040503050406030204" pitchFamily="18" charset="0"/>
                          </a:rPr>
                          <m:t>mod</m:t>
                        </m:r>
                        <m:r>
                          <a:rPr lang="en-US" altLang="zh-CN" sz="2000" b="0" i="1">
                            <a:solidFill>
                              <a:srgbClr val="001D31"/>
                            </a:solidFill>
                            <a:latin typeface="Cambria Math" panose="02040503050406030204" pitchFamily="18" charset="0"/>
                          </a:rPr>
                          <m:t> (</m:t>
                        </m:r>
                        <m:r>
                          <a:rPr lang="en-US" altLang="zh-CN" sz="2000" b="0" i="1">
                            <a:solidFill>
                              <a:srgbClr val="001D31"/>
                            </a:solidFill>
                            <a:latin typeface="Cambria Math" panose="02040503050406030204" pitchFamily="18" charset="0"/>
                          </a:rPr>
                          <m:t>𝑚</m:t>
                        </m:r>
                        <m:r>
                          <a:rPr lang="en-US" altLang="zh-CN" sz="2000" b="0" i="1">
                            <a:solidFill>
                              <a:srgbClr val="001D31"/>
                            </a:solidFill>
                            <a:latin typeface="Cambria Math" panose="02040503050406030204" pitchFamily="18" charset="0"/>
                          </a:rPr>
                          <m:t>)</m:t>
                        </m:r>
                      </m:oMath>
                    </m:oMathPara>
                  </a14:m>
                  <a:endParaRPr lang="zh-CN" altLang="en-US" sz="2000" b="0" dirty="0">
                    <a:solidFill>
                      <a:srgbClr val="001D31"/>
                    </a:solidFill>
                  </a:endParaRPr>
                </a:p>
              </p:txBody>
            </p:sp>
          </mc:Choice>
          <mc:Fallback xmlns="">
            <p:sp>
              <p:nvSpPr>
                <p:cNvPr id="10" name="文本框 9">
                  <a:extLst>
                    <a:ext uri="{FF2B5EF4-FFF2-40B4-BE49-F238E27FC236}">
                      <a16:creationId xmlns:a16="http://schemas.microsoft.com/office/drawing/2014/main" id="{E78D94F0-3671-EF45-AF75-870CE0FA5FAA}"/>
                    </a:ext>
                  </a:extLst>
                </p:cNvPr>
                <p:cNvSpPr txBox="1">
                  <a:spLocks noRot="1" noChangeAspect="1" noMove="1" noResize="1" noEditPoints="1" noAdjustHandles="1" noChangeArrowheads="1" noChangeShapeType="1" noTextEdit="1"/>
                </p:cNvSpPr>
                <p:nvPr/>
              </p:nvSpPr>
              <p:spPr>
                <a:xfrm>
                  <a:off x="1361160" y="4648796"/>
                  <a:ext cx="3055516" cy="307777"/>
                </a:xfrm>
                <a:prstGeom prst="rect">
                  <a:avLst/>
                </a:prstGeom>
                <a:blipFill>
                  <a:blip r:embed="rId2"/>
                  <a:stretch>
                    <a:fillRect l="-415" t="-4000" r="-2075" b="-40000"/>
                  </a:stretch>
                </a:blipFill>
                <a:ln w="12700" cap="flat">
                  <a:noFill/>
                  <a:miter lim="4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真随机数…">
                  <a:extLst>
                    <a:ext uri="{FF2B5EF4-FFF2-40B4-BE49-F238E27FC236}">
                      <a16:creationId xmlns:a16="http://schemas.microsoft.com/office/drawing/2014/main" id="{99A179C9-4614-AA4F-94D1-D3F3A5D70A50}"/>
                    </a:ext>
                  </a:extLst>
                </p:cNvPr>
                <p:cNvSpPr txBox="1"/>
                <p:nvPr/>
              </p:nvSpPr>
              <p:spPr>
                <a:xfrm>
                  <a:off x="1361160" y="5100007"/>
                  <a:ext cx="5517590" cy="400110"/>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square" lIns="45719" rIns="45719">
                  <a:spAutoFit/>
                </a:bodyPr>
                <a:lstStyle/>
                <a:p>
                  <a:pPr>
                    <a:spcBef>
                      <a:spcPts val="1900"/>
                    </a:spcBef>
                    <a:buSzPct val="100000"/>
                    <a:defRPr sz="3200" b="0">
                      <a:solidFill>
                        <a:srgbClr val="1C1C1C"/>
                      </a:solidFill>
                      <a:latin typeface="黑体"/>
                      <a:ea typeface="黑体"/>
                      <a:cs typeface="黑体"/>
                      <a:sym typeface="黑体"/>
                    </a:defRPr>
                  </a:pPr>
                  <a:r>
                    <a:rPr lang="zh-CN" altLang="en-US" sz="2000" dirty="0">
                      <a:solidFill>
                        <a:srgbClr val="001D31"/>
                      </a:solidFill>
                      <a:latin typeface="+mj-lt"/>
                    </a:rPr>
                    <a:t>产生周期</a:t>
                  </a:r>
                  <a:r>
                    <a:rPr lang="en-US" altLang="zh-CN" sz="2000" i="1" dirty="0">
                      <a:solidFill>
                        <a:srgbClr val="001D31"/>
                      </a:solidFill>
                      <a:latin typeface="+mj-lt"/>
                    </a:rPr>
                    <a:t>m</a:t>
                  </a:r>
                  <a:r>
                    <a:rPr lang="en-US" altLang="zh-CN" sz="2000" dirty="0">
                      <a:solidFill>
                        <a:srgbClr val="001D31"/>
                      </a:solidFill>
                      <a:latin typeface="+mj-lt"/>
                    </a:rPr>
                    <a:t> </a:t>
                  </a:r>
                  <a:r>
                    <a:rPr lang="zh-CN" altLang="en-US" sz="2000" dirty="0">
                      <a:solidFill>
                        <a:srgbClr val="001D31"/>
                      </a:solidFill>
                      <a:latin typeface="+mj-lt"/>
                    </a:rPr>
                    <a:t>的伪随机数序列；</a:t>
                  </a:r>
                  <a14:m>
                    <m:oMath xmlns:m="http://schemas.openxmlformats.org/officeDocument/2006/math">
                      <m:sSub>
                        <m:sSubPr>
                          <m:ctrlPr>
                            <a:rPr lang="ar-AE" altLang="zh-CN" sz="2000" b="0" i="1">
                              <a:solidFill>
                                <a:srgbClr val="001D31"/>
                              </a:solidFill>
                              <a:latin typeface="Cambria Math" panose="02040503050406030204" pitchFamily="18" charset="0"/>
                            </a:rPr>
                          </m:ctrlPr>
                        </m:sSubPr>
                        <m:e>
                          <m:r>
                            <a:rPr lang="ar-AE" altLang="zh-CN" sz="2000" b="0" i="1">
                              <a:solidFill>
                                <a:srgbClr val="001D31"/>
                              </a:solidFill>
                              <a:latin typeface="Cambria Math" panose="02040503050406030204" pitchFamily="18" charset="0"/>
                            </a:rPr>
                            <m:t>𝑥</m:t>
                          </m:r>
                        </m:e>
                        <m:sub>
                          <m:r>
                            <a:rPr lang="ar-AE" altLang="zh-CN" sz="2000" b="0" i="1">
                              <a:solidFill>
                                <a:srgbClr val="001D31"/>
                              </a:solidFill>
                              <a:latin typeface="Cambria Math" panose="02040503050406030204" pitchFamily="18" charset="0"/>
                            </a:rPr>
                            <m:t>1</m:t>
                          </m:r>
                        </m:sub>
                      </m:sSub>
                    </m:oMath>
                  </a14:m>
                  <a:r>
                    <a:rPr lang="zh-CN" altLang="en-US" sz="2000" dirty="0">
                      <a:solidFill>
                        <a:srgbClr val="001D31"/>
                      </a:solidFill>
                      <a:latin typeface="+mj-lt"/>
                    </a:rPr>
                    <a:t>为随机数种子。</a:t>
                  </a:r>
                </a:p>
              </p:txBody>
            </p:sp>
          </mc:Choice>
          <mc:Fallback xmlns="">
            <p:sp>
              <p:nvSpPr>
                <p:cNvPr id="12" name="真随机数…">
                  <a:extLst>
                    <a:ext uri="{FF2B5EF4-FFF2-40B4-BE49-F238E27FC236}">
                      <a16:creationId xmlns:a16="http://schemas.microsoft.com/office/drawing/2014/main" id="{99A179C9-4614-AA4F-94D1-D3F3A5D70A50}"/>
                    </a:ext>
                  </a:extLst>
                </p:cNvPr>
                <p:cNvSpPr txBox="1">
                  <a:spLocks noRot="1" noChangeAspect="1" noMove="1" noResize="1" noEditPoints="1" noAdjustHandles="1" noChangeArrowheads="1" noChangeShapeType="1" noTextEdit="1"/>
                </p:cNvSpPr>
                <p:nvPr/>
              </p:nvSpPr>
              <p:spPr>
                <a:xfrm>
                  <a:off x="1361160" y="5100007"/>
                  <a:ext cx="5517590" cy="400110"/>
                </a:xfrm>
                <a:prstGeom prst="rect">
                  <a:avLst/>
                </a:prstGeom>
                <a:blipFill>
                  <a:blip r:embed="rId3"/>
                  <a:stretch>
                    <a:fillRect l="-2069" t="-12500" b="-31250"/>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EDB040DD-A927-0741-9E0E-EE515F6A6954}"/>
                </a:ext>
              </a:extLst>
            </p:cNvPr>
            <p:cNvSpPr txBox="1"/>
            <p:nvPr/>
          </p:nvSpPr>
          <p:spPr>
            <a:xfrm>
              <a:off x="874338" y="5710455"/>
              <a:ext cx="5517590" cy="707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2000" dirty="0">
                  <a:solidFill>
                    <a:srgbClr val="FF0000"/>
                  </a:solidFill>
                  <a:latin typeface="Songti SC" panose="02010600040101010101" pitchFamily="2" charset="-122"/>
                  <a:ea typeface="Songti SC" panose="02010600040101010101" pitchFamily="2" charset="-122"/>
                </a:rPr>
                <a:t>各种程序语言都有内置的随机数产生函数。</a:t>
              </a:r>
              <a:r>
                <a:rPr lang="en-US" altLang="zh-CN" sz="2000" dirty="0">
                  <a:solidFill>
                    <a:srgbClr val="0432FF"/>
                  </a:solidFill>
                  <a:latin typeface="Songti SC" panose="02010600040101010101" pitchFamily="2" charset="-122"/>
                  <a:ea typeface="Songti SC" panose="02010600040101010101" pitchFamily="2" charset="-122"/>
                </a:rPr>
                <a:t>Python: </a:t>
              </a:r>
              <a:r>
                <a:rPr lang="zh-CN" altLang="en-US" sz="2000" dirty="0">
                  <a:solidFill>
                    <a:srgbClr val="0432FF"/>
                  </a:solidFill>
                  <a:latin typeface="Songti SC" panose="02010600040101010101" pitchFamily="2" charset="-122"/>
                  <a:ea typeface="Songti SC" panose="02010600040101010101" pitchFamily="2" charset="-122"/>
                </a:rPr>
                <a:t> </a:t>
              </a:r>
              <a:r>
                <a:rPr lang="en-US" altLang="zh-CN" sz="2000" dirty="0" err="1">
                  <a:solidFill>
                    <a:srgbClr val="0432FF"/>
                  </a:solidFill>
                  <a:latin typeface="Songti SC" panose="02010600040101010101" pitchFamily="2" charset="-122"/>
                  <a:ea typeface="Songti SC" panose="02010600040101010101" pitchFamily="2" charset="-122"/>
                </a:rPr>
                <a:t>random.random</a:t>
              </a:r>
              <a:r>
                <a:rPr lang="en-US" altLang="zh-CN" sz="2000" dirty="0">
                  <a:solidFill>
                    <a:srgbClr val="0432FF"/>
                  </a:solidFill>
                  <a:latin typeface="Songti SC" panose="02010600040101010101" pitchFamily="2" charset="-122"/>
                  <a:ea typeface="Songti SC" panose="02010600040101010101" pitchFamily="2" charset="-122"/>
                </a:rPr>
                <a:t>()</a:t>
              </a:r>
              <a:endParaRPr lang="zh-CN" altLang="en-US" sz="2000" dirty="0">
                <a:solidFill>
                  <a:srgbClr val="0432FF"/>
                </a:solidFill>
                <a:latin typeface="Songti SC" panose="02010600040101010101" pitchFamily="2" charset="-122"/>
                <a:ea typeface="Songti SC" panose="02010600040101010101" pitchFamily="2" charset="-122"/>
              </a:endParaRPr>
            </a:p>
          </p:txBody>
        </p:sp>
      </p:grpSp>
      <p:pic>
        <p:nvPicPr>
          <p:cNvPr id="2" name="Picture 2">
            <a:extLst>
              <a:ext uri="{FF2B5EF4-FFF2-40B4-BE49-F238E27FC236}">
                <a16:creationId xmlns:a16="http://schemas.microsoft.com/office/drawing/2014/main" id="{71D08543-21B8-35AB-9C7F-5D5DC6013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6082" y="112438"/>
            <a:ext cx="2031550" cy="9046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随机数">
            <a:extLst>
              <a:ext uri="{FF2B5EF4-FFF2-40B4-BE49-F238E27FC236}">
                <a16:creationId xmlns:a16="http://schemas.microsoft.com/office/drawing/2014/main" id="{C19AE55D-0766-7C45-A97C-05C11F9AEBD6}"/>
              </a:ext>
            </a:extLst>
          </p:cNvPr>
          <p:cNvSpPr txBox="1"/>
          <p:nvPr/>
        </p:nvSpPr>
        <p:spPr>
          <a:xfrm>
            <a:off x="399729" y="427279"/>
            <a:ext cx="8997659" cy="646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ctr">
              <a:spcBef>
                <a:spcPts val="2400"/>
              </a:spcBef>
              <a:defRPr b="0">
                <a:solidFill>
                  <a:srgbClr val="FF0000"/>
                </a:solidFill>
                <a:latin typeface="黑体"/>
                <a:ea typeface="黑体"/>
                <a:cs typeface="黑体"/>
                <a:sym typeface="黑体"/>
              </a:defRPr>
            </a:lvl1pPr>
          </a:lstStyle>
          <a:p>
            <a:pPr algn="l">
              <a:defRPr b="1">
                <a:latin typeface="+mj-lt"/>
                <a:ea typeface="+mj-ea"/>
                <a:cs typeface="+mj-cs"/>
                <a:sym typeface="Times New Roman"/>
              </a:defRPr>
            </a:pPr>
            <a:r>
              <a:rPr lang="zh-CN" altLang="en-US" sz="3600" b="1" dirty="0">
                <a:solidFill>
                  <a:srgbClr val="001D31"/>
                </a:solidFill>
                <a:latin typeface="SimHei" panose="02010609060101010101" pitchFamily="49" charset="-122"/>
                <a:ea typeface="SimHei" panose="02010609060101010101" pitchFamily="49" charset="-122"/>
                <a:cs typeface="+mj-cs"/>
                <a:sym typeface="Verdana"/>
              </a:rPr>
              <a:t>任意分布随机数序列产生（连续型）</a:t>
            </a:r>
            <a:endParaRPr sz="3600" b="1" dirty="0">
              <a:solidFill>
                <a:srgbClr val="001D31"/>
              </a:solidFill>
              <a:latin typeface="SimHei" panose="02010609060101010101" pitchFamily="49" charset="-122"/>
              <a:ea typeface="SimHei" panose="02010609060101010101" pitchFamily="49" charset="-122"/>
              <a:cs typeface="+mj-cs"/>
              <a:sym typeface="Verdana"/>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4ABA2C5E-057A-8C4F-8A0C-792C7D31B719}"/>
                  </a:ext>
                </a:extLst>
              </p:cNvPr>
              <p:cNvSpPr txBox="1"/>
              <p:nvPr/>
            </p:nvSpPr>
            <p:spPr>
              <a:xfrm>
                <a:off x="2435997" y="1808782"/>
                <a:ext cx="2650603" cy="7966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a:rPr lang="en-US" altLang="zh-CN" sz="2400" i="1">
                          <a:solidFill>
                            <a:srgbClr val="001D31"/>
                          </a:solidFill>
                          <a:latin typeface="Cambria Math" panose="02040503050406030204" pitchFamily="18" charset="0"/>
                        </a:rPr>
                        <m:t>𝑭</m:t>
                      </m:r>
                      <m:d>
                        <m:dPr>
                          <m:ctrlPr>
                            <a:rPr lang="en-US" altLang="zh-CN" sz="2400" i="1">
                              <a:solidFill>
                                <a:srgbClr val="001D31"/>
                              </a:solidFill>
                              <a:latin typeface="Cambria Math" panose="02040503050406030204" pitchFamily="18" charset="0"/>
                            </a:rPr>
                          </m:ctrlPr>
                        </m:dPr>
                        <m:e>
                          <m:r>
                            <a:rPr lang="en-US" altLang="zh-CN" sz="2400" i="1">
                              <a:solidFill>
                                <a:srgbClr val="001D31"/>
                              </a:solidFill>
                              <a:latin typeface="Cambria Math" panose="02040503050406030204" pitchFamily="18" charset="0"/>
                            </a:rPr>
                            <m:t>𝒖</m:t>
                          </m:r>
                        </m:e>
                      </m:d>
                      <m:r>
                        <a:rPr lang="en-US" altLang="zh-CN" sz="2400" i="1">
                          <a:solidFill>
                            <a:srgbClr val="001D31"/>
                          </a:solidFill>
                          <a:latin typeface="Cambria Math" panose="02040503050406030204" pitchFamily="18" charset="0"/>
                        </a:rPr>
                        <m:t>=</m:t>
                      </m:r>
                      <m:nary>
                        <m:naryPr>
                          <m:ctrlPr>
                            <a:rPr lang="en-US" altLang="zh-CN" sz="2400" i="1">
                              <a:solidFill>
                                <a:srgbClr val="001D31"/>
                              </a:solidFill>
                              <a:latin typeface="Cambria Math" panose="02040503050406030204" pitchFamily="18" charset="0"/>
                            </a:rPr>
                          </m:ctrlPr>
                        </m:naryPr>
                        <m:sub>
                          <m:r>
                            <m:rPr>
                              <m:brk m:alnAt="23"/>
                            </m:rPr>
                            <a:rPr lang="en-US" altLang="zh-CN" sz="2400" i="1">
                              <a:solidFill>
                                <a:srgbClr val="001D31"/>
                              </a:solidFill>
                              <a:latin typeface="Cambria Math" panose="02040503050406030204" pitchFamily="18" charset="0"/>
                            </a:rPr>
                            <m:t>−</m:t>
                          </m:r>
                          <m:r>
                            <a:rPr lang="en-US" altLang="zh-CN" sz="2400" i="1">
                              <a:solidFill>
                                <a:srgbClr val="001D31"/>
                              </a:solidFill>
                              <a:latin typeface="Cambria Math" panose="02040503050406030204" pitchFamily="18" charset="0"/>
                              <a:ea typeface="Cambria Math" panose="02040503050406030204" pitchFamily="18" charset="0"/>
                            </a:rPr>
                            <m:t>∞</m:t>
                          </m:r>
                        </m:sub>
                        <m:sup>
                          <m:r>
                            <a:rPr lang="en-US" altLang="zh-CN" sz="2400" i="1">
                              <a:solidFill>
                                <a:srgbClr val="001D31"/>
                              </a:solidFill>
                              <a:latin typeface="Cambria Math" panose="02040503050406030204" pitchFamily="18" charset="0"/>
                            </a:rPr>
                            <m:t>𝒖</m:t>
                          </m:r>
                        </m:sup>
                        <m:e>
                          <m:r>
                            <a:rPr lang="en-US" altLang="zh-CN" sz="2400" i="1">
                              <a:solidFill>
                                <a:srgbClr val="001D31"/>
                              </a:solidFill>
                              <a:latin typeface="Cambria Math" panose="02040503050406030204" pitchFamily="18" charset="0"/>
                            </a:rPr>
                            <m:t>𝒇</m:t>
                          </m:r>
                          <m:r>
                            <a:rPr lang="en-US" altLang="zh-CN" sz="2400" i="1">
                              <a:solidFill>
                                <a:srgbClr val="001D31"/>
                              </a:solidFill>
                              <a:latin typeface="Cambria Math" panose="02040503050406030204" pitchFamily="18" charset="0"/>
                            </a:rPr>
                            <m:t>(</m:t>
                          </m:r>
                          <m:r>
                            <a:rPr lang="en-US" altLang="zh-CN" sz="2400" i="1">
                              <a:solidFill>
                                <a:srgbClr val="001D31"/>
                              </a:solidFill>
                              <a:latin typeface="Cambria Math" panose="02040503050406030204" pitchFamily="18" charset="0"/>
                            </a:rPr>
                            <m:t>𝒙</m:t>
                          </m:r>
                          <m:r>
                            <a:rPr lang="en-US" altLang="zh-CN" sz="2400" i="1">
                              <a:solidFill>
                                <a:srgbClr val="001D31"/>
                              </a:solidFill>
                              <a:latin typeface="Cambria Math" panose="02040503050406030204" pitchFamily="18" charset="0"/>
                            </a:rPr>
                            <m:t>)</m:t>
                          </m:r>
                        </m:e>
                      </m:nary>
                      <m:r>
                        <a:rPr lang="en-US" altLang="zh-CN" sz="2400" i="1">
                          <a:solidFill>
                            <a:srgbClr val="001D31"/>
                          </a:solidFill>
                          <a:latin typeface="Cambria Math" panose="02040503050406030204" pitchFamily="18" charset="0"/>
                        </a:rPr>
                        <m:t>𝒅𝒙</m:t>
                      </m:r>
                    </m:oMath>
                  </m:oMathPara>
                </a14:m>
                <a:endParaRPr lang="zh-CN" altLang="en-US" sz="2400" dirty="0">
                  <a:solidFill>
                    <a:srgbClr val="001D31"/>
                  </a:solidFill>
                </a:endParaRPr>
              </a:p>
            </p:txBody>
          </p:sp>
        </mc:Choice>
        <mc:Fallback xmlns="">
          <p:sp>
            <p:nvSpPr>
              <p:cNvPr id="5" name="文本框 4">
                <a:extLst>
                  <a:ext uri="{FF2B5EF4-FFF2-40B4-BE49-F238E27FC236}">
                    <a16:creationId xmlns:a16="http://schemas.microsoft.com/office/drawing/2014/main" id="{4ABA2C5E-057A-8C4F-8A0C-792C7D31B719}"/>
                  </a:ext>
                </a:extLst>
              </p:cNvPr>
              <p:cNvSpPr txBox="1">
                <a:spLocks noRot="1" noChangeAspect="1" noMove="1" noResize="1" noEditPoints="1" noAdjustHandles="1" noChangeArrowheads="1" noChangeShapeType="1" noTextEdit="1"/>
              </p:cNvSpPr>
              <p:nvPr/>
            </p:nvSpPr>
            <p:spPr>
              <a:xfrm>
                <a:off x="2435997" y="1808782"/>
                <a:ext cx="2650603" cy="796628"/>
              </a:xfrm>
              <a:prstGeom prst="rect">
                <a:avLst/>
              </a:prstGeom>
              <a:blipFill>
                <a:blip r:embed="rId2"/>
                <a:stretch>
                  <a:fillRect l="-9569" t="-196825" r="-2871" b="-282540"/>
                </a:stretch>
              </a:blipFill>
              <a:ln w="12700" cap="flat">
                <a:noFill/>
                <a:miter lim="4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6919482E-5977-064D-AECB-728C3A2A1C55}"/>
                  </a:ext>
                </a:extLst>
              </p:cNvPr>
              <p:cNvSpPr txBox="1"/>
              <p:nvPr/>
            </p:nvSpPr>
            <p:spPr>
              <a:xfrm>
                <a:off x="1450818" y="3320815"/>
                <a:ext cx="1345433" cy="3147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a:rPr lang="en-US" altLang="zh-CN" sz="2000" i="1">
                          <a:solidFill>
                            <a:srgbClr val="001D31"/>
                          </a:solidFill>
                          <a:latin typeface="Cambria Math" panose="02040503050406030204" pitchFamily="18" charset="0"/>
                          <a:ea typeface="Cambria Math" panose="02040503050406030204" pitchFamily="18" charset="0"/>
                        </a:rPr>
                        <m:t>𝜼</m:t>
                      </m:r>
                      <m:r>
                        <a:rPr lang="en-US" altLang="zh-CN" sz="2000" i="1">
                          <a:solidFill>
                            <a:srgbClr val="001D31"/>
                          </a:solidFill>
                          <a:latin typeface="Cambria Math" panose="02040503050406030204" pitchFamily="18" charset="0"/>
                          <a:ea typeface="Cambria Math" panose="02040503050406030204" pitchFamily="18" charset="0"/>
                        </a:rPr>
                        <m:t>=</m:t>
                      </m:r>
                      <m:sSup>
                        <m:sSupPr>
                          <m:ctrlPr>
                            <a:rPr lang="en-US" altLang="zh-CN" sz="2000" i="1">
                              <a:solidFill>
                                <a:srgbClr val="001D31"/>
                              </a:solidFill>
                              <a:latin typeface="Cambria Math" panose="02040503050406030204" pitchFamily="18" charset="0"/>
                            </a:rPr>
                          </m:ctrlPr>
                        </m:sSupPr>
                        <m:e>
                          <m:r>
                            <a:rPr lang="en-US" altLang="zh-CN" sz="2000" i="1">
                              <a:solidFill>
                                <a:srgbClr val="001D31"/>
                              </a:solidFill>
                              <a:latin typeface="Cambria Math" panose="02040503050406030204" pitchFamily="18" charset="0"/>
                            </a:rPr>
                            <m:t>𝑭</m:t>
                          </m:r>
                        </m:e>
                        <m:sup>
                          <m:r>
                            <a:rPr lang="en-US" altLang="zh-CN" sz="2000" i="1">
                              <a:solidFill>
                                <a:srgbClr val="001D31"/>
                              </a:solidFill>
                              <a:latin typeface="Cambria Math" panose="02040503050406030204" pitchFamily="18" charset="0"/>
                            </a:rPr>
                            <m:t>−</m:t>
                          </m:r>
                          <m:r>
                            <a:rPr lang="en-US" altLang="zh-CN" sz="2000" i="1">
                              <a:solidFill>
                                <a:srgbClr val="001D31"/>
                              </a:solidFill>
                              <a:latin typeface="Cambria Math" panose="02040503050406030204" pitchFamily="18" charset="0"/>
                            </a:rPr>
                            <m:t>𝟏</m:t>
                          </m:r>
                        </m:sup>
                      </m:sSup>
                      <m:d>
                        <m:dPr>
                          <m:ctrlPr>
                            <a:rPr lang="en-US" altLang="zh-CN" sz="2000" i="1">
                              <a:solidFill>
                                <a:srgbClr val="001D31"/>
                              </a:solidFill>
                              <a:latin typeface="Cambria Math" panose="02040503050406030204" pitchFamily="18" charset="0"/>
                            </a:rPr>
                          </m:ctrlPr>
                        </m:dPr>
                        <m:e>
                          <m:r>
                            <a:rPr lang="en-US" altLang="zh-CN" sz="2000" i="1">
                              <a:solidFill>
                                <a:srgbClr val="001D31"/>
                              </a:solidFill>
                              <a:latin typeface="Cambria Math" panose="02040503050406030204" pitchFamily="18" charset="0"/>
                              <a:ea typeface="Cambria Math" panose="02040503050406030204" pitchFamily="18" charset="0"/>
                            </a:rPr>
                            <m:t>𝝃</m:t>
                          </m:r>
                        </m:e>
                      </m:d>
                    </m:oMath>
                  </m:oMathPara>
                </a14:m>
                <a:endParaRPr lang="zh-CN" altLang="en-US" sz="2000" dirty="0">
                  <a:solidFill>
                    <a:srgbClr val="001D31"/>
                  </a:solidFill>
                </a:endParaRPr>
              </a:p>
            </p:txBody>
          </p:sp>
        </mc:Choice>
        <mc:Fallback xmlns="">
          <p:sp>
            <p:nvSpPr>
              <p:cNvPr id="6" name="文本框 5">
                <a:extLst>
                  <a:ext uri="{FF2B5EF4-FFF2-40B4-BE49-F238E27FC236}">
                    <a16:creationId xmlns:a16="http://schemas.microsoft.com/office/drawing/2014/main" id="{6919482E-5977-064D-AECB-728C3A2A1C55}"/>
                  </a:ext>
                </a:extLst>
              </p:cNvPr>
              <p:cNvSpPr txBox="1">
                <a:spLocks noRot="1" noChangeAspect="1" noMove="1" noResize="1" noEditPoints="1" noAdjustHandles="1" noChangeArrowheads="1" noChangeShapeType="1" noTextEdit="1"/>
              </p:cNvSpPr>
              <p:nvPr/>
            </p:nvSpPr>
            <p:spPr>
              <a:xfrm>
                <a:off x="1450818" y="3320815"/>
                <a:ext cx="1345433" cy="314766"/>
              </a:xfrm>
              <a:prstGeom prst="rect">
                <a:avLst/>
              </a:prstGeom>
              <a:blipFill>
                <a:blip r:embed="rId3"/>
                <a:stretch>
                  <a:fillRect l="-3738" b="-30769"/>
                </a:stretch>
              </a:blipFill>
              <a:ln w="12700" cap="flat">
                <a:noFill/>
                <a:miter lim="4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随机数">
                <a:extLst>
                  <a:ext uri="{FF2B5EF4-FFF2-40B4-BE49-F238E27FC236}">
                    <a16:creationId xmlns:a16="http://schemas.microsoft.com/office/drawing/2014/main" id="{2DF47E79-1544-964F-8FA3-F92B633F45AE}"/>
                  </a:ext>
                </a:extLst>
              </p:cNvPr>
              <p:cNvSpPr txBox="1"/>
              <p:nvPr/>
            </p:nvSpPr>
            <p:spPr>
              <a:xfrm>
                <a:off x="2796251" y="3298467"/>
                <a:ext cx="4303985" cy="400110"/>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square" lIns="45719" rIns="45719">
                <a:spAutoFit/>
              </a:bodyPr>
              <a:lstStyle>
                <a:lvl1pPr algn="ctr">
                  <a:spcBef>
                    <a:spcPts val="2400"/>
                  </a:spcBef>
                  <a:defRPr b="0">
                    <a:solidFill>
                      <a:srgbClr val="FF0000"/>
                    </a:solidFill>
                    <a:latin typeface="黑体"/>
                    <a:ea typeface="黑体"/>
                    <a:cs typeface="黑体"/>
                    <a:sym typeface="黑体"/>
                  </a:defRPr>
                </a:lvl1pPr>
              </a:lstStyle>
              <a:p>
                <a:pPr algn="l">
                  <a:defRPr b="1">
                    <a:latin typeface="+mj-lt"/>
                    <a:ea typeface="+mj-ea"/>
                    <a:cs typeface="+mj-cs"/>
                    <a:sym typeface="Times New Roman"/>
                  </a:defRPr>
                </a:pPr>
                <a:r>
                  <a:rPr lang="zh-CN" altLang="en-US" sz="2000" dirty="0">
                    <a:solidFill>
                      <a:srgbClr val="001D31"/>
                    </a:solidFill>
                  </a:rPr>
                  <a:t>为满足概率密度</a:t>
                </a:r>
                <a14:m>
                  <m:oMath xmlns:m="http://schemas.openxmlformats.org/officeDocument/2006/math">
                    <m:r>
                      <a:rPr lang="en-US" altLang="zh-CN" sz="2000" b="1" i="1">
                        <a:solidFill>
                          <a:srgbClr val="001D31"/>
                        </a:solidFill>
                        <a:latin typeface="Cambria Math" panose="02040503050406030204" pitchFamily="18" charset="0"/>
                        <a:sym typeface="Verdana"/>
                      </a:rPr>
                      <m:t>𝒇</m:t>
                    </m:r>
                    <m:r>
                      <a:rPr lang="en-US" altLang="zh-CN" sz="2000" b="1" i="1">
                        <a:solidFill>
                          <a:srgbClr val="001D31"/>
                        </a:solidFill>
                        <a:latin typeface="Cambria Math" panose="02040503050406030204" pitchFamily="18" charset="0"/>
                        <a:sym typeface="Verdana"/>
                      </a:rPr>
                      <m:t>(</m:t>
                    </m:r>
                    <m:r>
                      <a:rPr lang="en-US" altLang="zh-CN" sz="2000" b="1" i="1">
                        <a:solidFill>
                          <a:srgbClr val="001D31"/>
                        </a:solidFill>
                        <a:latin typeface="Cambria Math" panose="02040503050406030204" pitchFamily="18" charset="0"/>
                        <a:sym typeface="Verdana"/>
                      </a:rPr>
                      <m:t>𝒙</m:t>
                    </m:r>
                    <m:r>
                      <a:rPr lang="en-US" altLang="zh-CN" sz="2000" b="1" i="1">
                        <a:solidFill>
                          <a:srgbClr val="001D31"/>
                        </a:solidFill>
                        <a:latin typeface="Cambria Math" panose="02040503050406030204" pitchFamily="18" charset="0"/>
                        <a:sym typeface="Verdana"/>
                      </a:rPr>
                      <m:t>)</m:t>
                    </m:r>
                  </m:oMath>
                </a14:m>
                <a:r>
                  <a:rPr lang="zh-CN" altLang="en-US" sz="2000" dirty="0">
                    <a:solidFill>
                      <a:srgbClr val="001D31"/>
                    </a:solidFill>
                  </a:rPr>
                  <a:t>的随机数序列。</a:t>
                </a:r>
                <a:endParaRPr sz="2000" dirty="0">
                  <a:solidFill>
                    <a:srgbClr val="001D31"/>
                  </a:solidFill>
                </a:endParaRPr>
              </a:p>
            </p:txBody>
          </p:sp>
        </mc:Choice>
        <mc:Fallback xmlns="">
          <p:sp>
            <p:nvSpPr>
              <p:cNvPr id="7" name="随机数">
                <a:extLst>
                  <a:ext uri="{FF2B5EF4-FFF2-40B4-BE49-F238E27FC236}">
                    <a16:creationId xmlns:a16="http://schemas.microsoft.com/office/drawing/2014/main" id="{2DF47E79-1544-964F-8FA3-F92B633F45AE}"/>
                  </a:ext>
                </a:extLst>
              </p:cNvPr>
              <p:cNvSpPr txBox="1">
                <a:spLocks noRot="1" noChangeAspect="1" noMove="1" noResize="1" noEditPoints="1" noAdjustHandles="1" noChangeArrowheads="1" noChangeShapeType="1" noTextEdit="1"/>
              </p:cNvSpPr>
              <p:nvPr/>
            </p:nvSpPr>
            <p:spPr>
              <a:xfrm>
                <a:off x="2796251" y="3298467"/>
                <a:ext cx="4303985" cy="400110"/>
              </a:xfrm>
              <a:prstGeom prst="rect">
                <a:avLst/>
              </a:prstGeom>
              <a:blipFill>
                <a:blip r:embed="rId4"/>
                <a:stretch>
                  <a:fillRect l="-2647" t="-9091" b="-21212"/>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zh-CN" altLang="en-US">
                    <a:noFill/>
                  </a:rPr>
                  <a:t> </a:t>
                </a:r>
              </a:p>
            </p:txBody>
          </p:sp>
        </mc:Fallback>
      </mc:AlternateContent>
      <p:sp>
        <p:nvSpPr>
          <p:cNvPr id="8" name="随机数">
            <a:extLst>
              <a:ext uri="{FF2B5EF4-FFF2-40B4-BE49-F238E27FC236}">
                <a16:creationId xmlns:a16="http://schemas.microsoft.com/office/drawing/2014/main" id="{4136935C-FA09-A14B-BBC5-18181244AF55}"/>
              </a:ext>
            </a:extLst>
          </p:cNvPr>
          <p:cNvSpPr txBox="1"/>
          <p:nvPr/>
        </p:nvSpPr>
        <p:spPr>
          <a:xfrm>
            <a:off x="1012009" y="3287523"/>
            <a:ext cx="438806"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ctr">
              <a:spcBef>
                <a:spcPts val="2400"/>
              </a:spcBef>
              <a:defRPr b="0">
                <a:solidFill>
                  <a:srgbClr val="FF0000"/>
                </a:solidFill>
                <a:latin typeface="黑体"/>
                <a:ea typeface="黑体"/>
                <a:cs typeface="黑体"/>
                <a:sym typeface="黑体"/>
              </a:defRPr>
            </a:lvl1pPr>
          </a:lstStyle>
          <a:p>
            <a:pPr algn="l">
              <a:defRPr b="1">
                <a:latin typeface="+mj-lt"/>
                <a:ea typeface="+mj-ea"/>
                <a:cs typeface="+mj-cs"/>
                <a:sym typeface="Times New Roman"/>
              </a:defRPr>
            </a:pPr>
            <a:r>
              <a:rPr lang="zh-CN" altLang="en-US" sz="2000" dirty="0">
                <a:solidFill>
                  <a:srgbClr val="001D31"/>
                </a:solidFill>
              </a:rPr>
              <a:t>则</a:t>
            </a:r>
            <a:endParaRPr sz="2000" dirty="0">
              <a:solidFill>
                <a:srgbClr val="001D31"/>
              </a:solidFill>
            </a:endParaRP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C84A4B96-3148-3043-A1C2-EF7A909D4C5E}"/>
                  </a:ext>
                </a:extLst>
              </p:cNvPr>
              <p:cNvSpPr/>
              <p:nvPr/>
            </p:nvSpPr>
            <p:spPr>
              <a:xfrm>
                <a:off x="941067" y="2841178"/>
                <a:ext cx="4824141" cy="400110"/>
              </a:xfrm>
              <a:prstGeom prst="rect">
                <a:avLst/>
              </a:prstGeom>
            </p:spPr>
            <p:txBody>
              <a:bodyPr wrap="none">
                <a:spAutoFit/>
              </a:bodyPr>
              <a:lstStyle/>
              <a:p>
                <a:r>
                  <a:rPr lang="zh-CN" altLang="en-US" sz="2000" dirty="0">
                    <a:solidFill>
                      <a:srgbClr val="001D31"/>
                    </a:solidFill>
                    <a:latin typeface="+mj-lt"/>
                    <a:ea typeface="+mj-ea"/>
                    <a:cs typeface="+mj-cs"/>
                    <a:sym typeface="黑体"/>
                  </a:rPr>
                  <a:t>若 </a:t>
                </a:r>
                <a14:m>
                  <m:oMath xmlns:m="http://schemas.openxmlformats.org/officeDocument/2006/math">
                    <m:r>
                      <a:rPr lang="en-US" altLang="zh-CN" sz="2000">
                        <a:solidFill>
                          <a:srgbClr val="001D31"/>
                        </a:solidFill>
                        <a:latin typeface="Cambria Math" panose="02040503050406030204" pitchFamily="18" charset="0"/>
                        <a:ea typeface="+mj-ea"/>
                        <a:cs typeface="+mj-cs"/>
                        <a:sym typeface="黑体"/>
                      </a:rPr>
                      <m:t>𝜉</m:t>
                    </m:r>
                    <m:r>
                      <a:rPr lang="zh-CN" altLang="en-US" sz="2000">
                        <a:solidFill>
                          <a:srgbClr val="001D31"/>
                        </a:solidFill>
                        <a:latin typeface="Cambria Math" panose="02040503050406030204" pitchFamily="18" charset="0"/>
                        <a:ea typeface="+mj-ea"/>
                        <a:cs typeface="+mj-cs"/>
                        <a:sym typeface="黑体"/>
                      </a:rPr>
                      <m:t> </m:t>
                    </m:r>
                  </m:oMath>
                </a14:m>
                <a:r>
                  <a:rPr lang="zh-CN" altLang="en-US" sz="2000" dirty="0">
                    <a:solidFill>
                      <a:srgbClr val="001D31"/>
                    </a:solidFill>
                    <a:latin typeface="+mj-lt"/>
                    <a:ea typeface="+mj-ea"/>
                    <a:cs typeface="+mj-cs"/>
                    <a:sym typeface="黑体"/>
                  </a:rPr>
                  <a:t>为（</a:t>
                </a:r>
                <a:r>
                  <a:rPr lang="en-US" altLang="zh-CN" sz="2000" dirty="0">
                    <a:solidFill>
                      <a:srgbClr val="001D31"/>
                    </a:solidFill>
                    <a:latin typeface="+mj-lt"/>
                    <a:ea typeface="+mj-ea"/>
                    <a:cs typeface="+mj-cs"/>
                    <a:sym typeface="黑体"/>
                  </a:rPr>
                  <a:t>0</a:t>
                </a:r>
                <a:r>
                  <a:rPr lang="zh-CN" altLang="en-US" sz="2000" dirty="0">
                    <a:solidFill>
                      <a:srgbClr val="001D31"/>
                    </a:solidFill>
                    <a:latin typeface="+mj-lt"/>
                    <a:ea typeface="+mj-ea"/>
                    <a:cs typeface="+mj-cs"/>
                    <a:sym typeface="黑体"/>
                  </a:rPr>
                  <a:t>，</a:t>
                </a:r>
                <a:r>
                  <a:rPr lang="en-US" altLang="zh-CN" sz="2000" dirty="0">
                    <a:solidFill>
                      <a:srgbClr val="001D31"/>
                    </a:solidFill>
                    <a:latin typeface="+mj-lt"/>
                    <a:ea typeface="+mj-ea"/>
                    <a:cs typeface="+mj-cs"/>
                    <a:sym typeface="黑体"/>
                  </a:rPr>
                  <a:t>1</a:t>
                </a:r>
                <a:r>
                  <a:rPr lang="zh-CN" altLang="en-US" sz="2000" dirty="0">
                    <a:solidFill>
                      <a:srgbClr val="001D31"/>
                    </a:solidFill>
                    <a:latin typeface="+mj-lt"/>
                    <a:ea typeface="+mj-ea"/>
                    <a:cs typeface="+mj-cs"/>
                    <a:sym typeface="黑体"/>
                  </a:rPr>
                  <a:t>）之间均匀分布的随机数，</a:t>
                </a:r>
              </a:p>
            </p:txBody>
          </p:sp>
        </mc:Choice>
        <mc:Fallback xmlns="">
          <p:sp>
            <p:nvSpPr>
              <p:cNvPr id="10" name="矩形 9">
                <a:extLst>
                  <a:ext uri="{FF2B5EF4-FFF2-40B4-BE49-F238E27FC236}">
                    <a16:creationId xmlns:a16="http://schemas.microsoft.com/office/drawing/2014/main" id="{C84A4B96-3148-3043-A1C2-EF7A909D4C5E}"/>
                  </a:ext>
                </a:extLst>
              </p:cNvPr>
              <p:cNvSpPr>
                <a:spLocks noRot="1" noChangeAspect="1" noMove="1" noResize="1" noEditPoints="1" noAdjustHandles="1" noChangeArrowheads="1" noChangeShapeType="1" noTextEdit="1"/>
              </p:cNvSpPr>
              <p:nvPr/>
            </p:nvSpPr>
            <p:spPr>
              <a:xfrm>
                <a:off x="941067" y="2841178"/>
                <a:ext cx="4824141" cy="400110"/>
              </a:xfrm>
              <a:prstGeom prst="rect">
                <a:avLst/>
              </a:prstGeom>
              <a:blipFill>
                <a:blip r:embed="rId5"/>
                <a:stretch>
                  <a:fillRect l="-1047" t="-12121" r="-262" b="-272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357AE9E5-118B-AE4F-A332-AC6A32103BF2}"/>
                  </a:ext>
                </a:extLst>
              </p:cNvPr>
              <p:cNvSpPr txBox="1"/>
              <p:nvPr/>
            </p:nvSpPr>
            <p:spPr>
              <a:xfrm>
                <a:off x="4478587" y="4073918"/>
                <a:ext cx="2844048" cy="6178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a:rPr lang="en-US" altLang="zh-CN" sz="1800" i="1">
                          <a:solidFill>
                            <a:srgbClr val="001D31"/>
                          </a:solidFill>
                          <a:latin typeface="Cambria Math" panose="02040503050406030204" pitchFamily="18" charset="0"/>
                          <a:ea typeface="Cambria Math" panose="02040503050406030204" pitchFamily="18" charset="0"/>
                        </a:rPr>
                        <m:t>𝒇</m:t>
                      </m:r>
                      <m:d>
                        <m:dPr>
                          <m:ctrlPr>
                            <a:rPr lang="en-US" altLang="zh-CN" sz="1800" i="1">
                              <a:solidFill>
                                <a:srgbClr val="001D31"/>
                              </a:solidFill>
                              <a:latin typeface="Cambria Math" panose="02040503050406030204" pitchFamily="18" charset="0"/>
                              <a:ea typeface="Cambria Math" panose="02040503050406030204" pitchFamily="18" charset="0"/>
                            </a:rPr>
                          </m:ctrlPr>
                        </m:dPr>
                        <m:e>
                          <m:r>
                            <a:rPr lang="en-US" altLang="zh-CN" sz="1800" i="1">
                              <a:solidFill>
                                <a:srgbClr val="001D31"/>
                              </a:solidFill>
                              <a:latin typeface="Cambria Math" panose="02040503050406030204" pitchFamily="18" charset="0"/>
                              <a:ea typeface="Cambria Math" panose="02040503050406030204" pitchFamily="18" charset="0"/>
                            </a:rPr>
                            <m:t>𝒙</m:t>
                          </m:r>
                        </m:e>
                      </m:d>
                      <m:r>
                        <a:rPr lang="en-US" altLang="zh-CN" sz="1800" i="1">
                          <a:solidFill>
                            <a:srgbClr val="001D31"/>
                          </a:solidFill>
                          <a:latin typeface="Cambria Math" panose="02040503050406030204" pitchFamily="18" charset="0"/>
                          <a:ea typeface="Cambria Math" panose="02040503050406030204" pitchFamily="18" charset="0"/>
                        </a:rPr>
                        <m:t>=</m:t>
                      </m:r>
                      <m:d>
                        <m:dPr>
                          <m:begChr m:val="{"/>
                          <m:endChr m:val=""/>
                          <m:ctrlPr>
                            <a:rPr lang="en-US" altLang="zh-CN" sz="1800" i="1">
                              <a:solidFill>
                                <a:srgbClr val="001D3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1800" i="1">
                                  <a:solidFill>
                                    <a:srgbClr val="001D31"/>
                                  </a:solidFill>
                                  <a:latin typeface="Cambria Math" panose="02040503050406030204" pitchFamily="18" charset="0"/>
                                  <a:ea typeface="Cambria Math" panose="02040503050406030204" pitchFamily="18" charset="0"/>
                                </a:rPr>
                              </m:ctrlPr>
                            </m:mPr>
                            <m:mr>
                              <m:e>
                                <m:r>
                                  <m:rPr>
                                    <m:brk m:alnAt="7"/>
                                  </m:rPr>
                                  <a:rPr lang="en-US" altLang="zh-CN" sz="1800" i="1">
                                    <a:solidFill>
                                      <a:srgbClr val="001D31"/>
                                    </a:solidFill>
                                    <a:latin typeface="Cambria Math" panose="02040503050406030204" pitchFamily="18" charset="0"/>
                                    <a:ea typeface="Cambria Math" panose="02040503050406030204" pitchFamily="18" charset="0"/>
                                  </a:rPr>
                                  <m:t>𝝀</m:t>
                                </m:r>
                                <m:sSup>
                                  <m:sSupPr>
                                    <m:ctrlPr>
                                      <a:rPr lang="en-US" altLang="zh-CN" sz="1800" i="1">
                                        <a:solidFill>
                                          <a:srgbClr val="001D31"/>
                                        </a:solidFill>
                                        <a:latin typeface="Cambria Math" panose="02040503050406030204" pitchFamily="18" charset="0"/>
                                        <a:ea typeface="Cambria Math" panose="02040503050406030204" pitchFamily="18" charset="0"/>
                                      </a:rPr>
                                    </m:ctrlPr>
                                  </m:sSupPr>
                                  <m:e>
                                    <m:r>
                                      <a:rPr lang="en-US" altLang="zh-CN" sz="1800" i="1">
                                        <a:solidFill>
                                          <a:srgbClr val="001D31"/>
                                        </a:solidFill>
                                        <a:latin typeface="Cambria Math" panose="02040503050406030204" pitchFamily="18" charset="0"/>
                                        <a:ea typeface="Cambria Math" panose="02040503050406030204" pitchFamily="18" charset="0"/>
                                      </a:rPr>
                                      <m:t>𝒆</m:t>
                                    </m:r>
                                  </m:e>
                                  <m:sup>
                                    <m:r>
                                      <a:rPr lang="en-US" altLang="zh-CN" sz="1800" i="1">
                                        <a:solidFill>
                                          <a:srgbClr val="001D31"/>
                                        </a:solidFill>
                                        <a:latin typeface="Cambria Math" panose="02040503050406030204" pitchFamily="18" charset="0"/>
                                        <a:ea typeface="Cambria Math" panose="02040503050406030204" pitchFamily="18" charset="0"/>
                                      </a:rPr>
                                      <m:t>−</m:t>
                                    </m:r>
                                    <m:r>
                                      <a:rPr lang="en-US" altLang="zh-CN" sz="1800" i="1">
                                        <a:solidFill>
                                          <a:srgbClr val="001D31"/>
                                        </a:solidFill>
                                        <a:latin typeface="Cambria Math" panose="02040503050406030204" pitchFamily="18" charset="0"/>
                                        <a:ea typeface="Cambria Math" panose="02040503050406030204" pitchFamily="18" charset="0"/>
                                      </a:rPr>
                                      <m:t>𝝀</m:t>
                                    </m:r>
                                    <m:r>
                                      <a:rPr lang="en-US" altLang="zh-CN" sz="1800" i="1">
                                        <a:solidFill>
                                          <a:srgbClr val="001D31"/>
                                        </a:solidFill>
                                        <a:latin typeface="Cambria Math" panose="02040503050406030204" pitchFamily="18" charset="0"/>
                                        <a:ea typeface="Cambria Math" panose="02040503050406030204" pitchFamily="18" charset="0"/>
                                      </a:rPr>
                                      <m:t>𝒙</m:t>
                                    </m:r>
                                  </m:sup>
                                </m:sSup>
                                <m:r>
                                  <m:rPr>
                                    <m:brk m:alnAt="7"/>
                                  </m:rPr>
                                  <a:rPr lang="en-US" altLang="zh-CN" sz="1800" i="1">
                                    <a:solidFill>
                                      <a:srgbClr val="001D31"/>
                                    </a:solidFill>
                                    <a:latin typeface="Cambria Math" panose="02040503050406030204" pitchFamily="18" charset="0"/>
                                    <a:ea typeface="Cambria Math" panose="02040503050406030204" pitchFamily="18" charset="0"/>
                                  </a:rPr>
                                  <m:t>,</m:t>
                                </m:r>
                                <m:r>
                                  <a:rPr lang="en-US" altLang="zh-CN" sz="1800" i="1">
                                    <a:solidFill>
                                      <a:srgbClr val="001D31"/>
                                    </a:solidFill>
                                    <a:latin typeface="Cambria Math" panose="02040503050406030204" pitchFamily="18" charset="0"/>
                                    <a:ea typeface="Cambria Math" panose="02040503050406030204" pitchFamily="18" charset="0"/>
                                  </a:rPr>
                                  <m:t> </m:t>
                                </m:r>
                                <m:r>
                                  <a:rPr lang="en-US" altLang="zh-CN" sz="1800" i="1">
                                    <a:solidFill>
                                      <a:srgbClr val="001D31"/>
                                    </a:solidFill>
                                    <a:latin typeface="Cambria Math" panose="02040503050406030204" pitchFamily="18" charset="0"/>
                                    <a:ea typeface="Cambria Math" panose="02040503050406030204" pitchFamily="18" charset="0"/>
                                  </a:rPr>
                                  <m:t>𝒙</m:t>
                                </m:r>
                                <m:r>
                                  <a:rPr lang="en-US" altLang="zh-CN" sz="1800" i="1">
                                    <a:solidFill>
                                      <a:srgbClr val="001D31"/>
                                    </a:solidFill>
                                    <a:latin typeface="Cambria Math" panose="02040503050406030204" pitchFamily="18" charset="0"/>
                                    <a:ea typeface="Cambria Math" panose="02040503050406030204" pitchFamily="18" charset="0"/>
                                  </a:rPr>
                                  <m:t>≥</m:t>
                                </m:r>
                                <m:r>
                                  <a:rPr lang="en-US" altLang="zh-CN" sz="1800" i="1">
                                    <a:solidFill>
                                      <a:srgbClr val="001D31"/>
                                    </a:solidFill>
                                    <a:latin typeface="Cambria Math" panose="02040503050406030204" pitchFamily="18" charset="0"/>
                                    <a:ea typeface="Cambria Math" panose="02040503050406030204" pitchFamily="18" charset="0"/>
                                  </a:rPr>
                                  <m:t>𝟎</m:t>
                                </m:r>
                                <m:r>
                                  <a:rPr lang="en-US" altLang="zh-CN" sz="1800" i="1">
                                    <a:solidFill>
                                      <a:srgbClr val="001D31"/>
                                    </a:solidFill>
                                    <a:latin typeface="Cambria Math" panose="02040503050406030204" pitchFamily="18" charset="0"/>
                                    <a:ea typeface="Cambria Math" panose="02040503050406030204" pitchFamily="18" charset="0"/>
                                  </a:rPr>
                                  <m:t>,</m:t>
                                </m:r>
                                <m:r>
                                  <a:rPr lang="en-US" altLang="zh-CN" sz="1800" i="1">
                                    <a:solidFill>
                                      <a:srgbClr val="001D31"/>
                                    </a:solidFill>
                                    <a:latin typeface="Cambria Math" panose="02040503050406030204" pitchFamily="18" charset="0"/>
                                    <a:ea typeface="Cambria Math" panose="02040503050406030204" pitchFamily="18" charset="0"/>
                                  </a:rPr>
                                  <m:t>𝝀</m:t>
                                </m:r>
                                <m:r>
                                  <a:rPr lang="en-US" altLang="zh-CN" sz="1800" i="1">
                                    <a:solidFill>
                                      <a:srgbClr val="001D31"/>
                                    </a:solidFill>
                                    <a:latin typeface="Cambria Math" panose="02040503050406030204" pitchFamily="18" charset="0"/>
                                    <a:ea typeface="Cambria Math" panose="02040503050406030204" pitchFamily="18" charset="0"/>
                                  </a:rPr>
                                  <m:t>&gt;</m:t>
                                </m:r>
                                <m:r>
                                  <a:rPr lang="en-US" altLang="zh-CN" sz="1800" i="1">
                                    <a:solidFill>
                                      <a:srgbClr val="001D31"/>
                                    </a:solidFill>
                                    <a:latin typeface="Cambria Math" panose="02040503050406030204" pitchFamily="18" charset="0"/>
                                    <a:ea typeface="Cambria Math" panose="02040503050406030204" pitchFamily="18" charset="0"/>
                                  </a:rPr>
                                  <m:t>𝟎</m:t>
                                </m:r>
                              </m:e>
                            </m:mr>
                            <m:mr>
                              <m:e>
                                <m:r>
                                  <a:rPr lang="en-US" altLang="zh-CN" sz="1800" i="1">
                                    <a:solidFill>
                                      <a:srgbClr val="001D31"/>
                                    </a:solidFill>
                                    <a:latin typeface="Cambria Math" panose="02040503050406030204" pitchFamily="18" charset="0"/>
                                    <a:ea typeface="Cambria Math" panose="02040503050406030204" pitchFamily="18" charset="0"/>
                                  </a:rPr>
                                  <m:t>𝟎</m:t>
                                </m:r>
                                <m:r>
                                  <a:rPr lang="en-US" altLang="zh-CN" sz="1800" i="1">
                                    <a:solidFill>
                                      <a:srgbClr val="001D31"/>
                                    </a:solidFill>
                                    <a:latin typeface="Cambria Math" panose="02040503050406030204" pitchFamily="18" charset="0"/>
                                    <a:ea typeface="Cambria Math" panose="02040503050406030204" pitchFamily="18" charset="0"/>
                                  </a:rPr>
                                  <m:t>,</m:t>
                                </m:r>
                                <m:r>
                                  <m:rPr>
                                    <m:brk m:alnAt="7"/>
                                  </m:rPr>
                                  <a:rPr lang="en-US" altLang="zh-CN" sz="1800" i="1">
                                    <a:solidFill>
                                      <a:srgbClr val="001D31"/>
                                    </a:solidFill>
                                    <a:latin typeface="Cambria Math" panose="02040503050406030204" pitchFamily="18" charset="0"/>
                                    <a:ea typeface="Cambria Math" panose="02040503050406030204" pitchFamily="18" charset="0"/>
                                  </a:rPr>
                                  <m:t>𝒙</m:t>
                                </m:r>
                                <m:r>
                                  <a:rPr lang="en-US" altLang="zh-CN" sz="1800" i="1">
                                    <a:solidFill>
                                      <a:srgbClr val="001D31"/>
                                    </a:solidFill>
                                    <a:latin typeface="Cambria Math" panose="02040503050406030204" pitchFamily="18" charset="0"/>
                                    <a:ea typeface="Cambria Math" panose="02040503050406030204" pitchFamily="18" charset="0"/>
                                  </a:rPr>
                                  <m:t>&lt;</m:t>
                                </m:r>
                                <m:r>
                                  <a:rPr lang="en-US" altLang="zh-CN" sz="1800" i="1">
                                    <a:solidFill>
                                      <a:srgbClr val="001D31"/>
                                    </a:solidFill>
                                    <a:latin typeface="Cambria Math" panose="02040503050406030204" pitchFamily="18" charset="0"/>
                                    <a:ea typeface="Cambria Math" panose="02040503050406030204" pitchFamily="18" charset="0"/>
                                  </a:rPr>
                                  <m:t>𝟎</m:t>
                                </m:r>
                              </m:e>
                            </m:mr>
                          </m:m>
                        </m:e>
                      </m:d>
                    </m:oMath>
                  </m:oMathPara>
                </a14:m>
                <a:endParaRPr lang="zh-CN" altLang="en-US" sz="1800" dirty="0">
                  <a:solidFill>
                    <a:srgbClr val="001D31"/>
                  </a:solidFill>
                </a:endParaRPr>
              </a:p>
            </p:txBody>
          </p:sp>
        </mc:Choice>
        <mc:Fallback xmlns="">
          <p:sp>
            <p:nvSpPr>
              <p:cNvPr id="12" name="文本框 11">
                <a:extLst>
                  <a:ext uri="{FF2B5EF4-FFF2-40B4-BE49-F238E27FC236}">
                    <a16:creationId xmlns:a16="http://schemas.microsoft.com/office/drawing/2014/main" id="{357AE9E5-118B-AE4F-A332-AC6A32103BF2}"/>
                  </a:ext>
                </a:extLst>
              </p:cNvPr>
              <p:cNvSpPr txBox="1">
                <a:spLocks noRot="1" noChangeAspect="1" noMove="1" noResize="1" noEditPoints="1" noAdjustHandles="1" noChangeArrowheads="1" noChangeShapeType="1" noTextEdit="1"/>
              </p:cNvSpPr>
              <p:nvPr/>
            </p:nvSpPr>
            <p:spPr>
              <a:xfrm>
                <a:off x="4478587" y="4073918"/>
                <a:ext cx="2844048" cy="617861"/>
              </a:xfrm>
              <a:prstGeom prst="rect">
                <a:avLst/>
              </a:prstGeom>
              <a:blipFill>
                <a:blip r:embed="rId6"/>
                <a:stretch>
                  <a:fillRect l="-12889" t="-224000" r="-889" b="-322000"/>
                </a:stretch>
              </a:blipFill>
              <a:ln w="12700" cap="flat">
                <a:noFill/>
                <a:miter lim="4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7FB128EB-2EAC-B847-AE40-A14AD8E1AA49}"/>
                  </a:ext>
                </a:extLst>
              </p:cNvPr>
              <p:cNvSpPr txBox="1"/>
              <p:nvPr/>
            </p:nvSpPr>
            <p:spPr>
              <a:xfrm>
                <a:off x="1098912" y="4777142"/>
                <a:ext cx="4801699" cy="5987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a:rPr lang="en-US" altLang="zh-CN" sz="1800" i="1">
                          <a:solidFill>
                            <a:srgbClr val="001D31"/>
                          </a:solidFill>
                          <a:latin typeface="Cambria Math" panose="02040503050406030204" pitchFamily="18" charset="0"/>
                          <a:ea typeface="Cambria Math" panose="02040503050406030204" pitchFamily="18" charset="0"/>
                        </a:rPr>
                        <m:t>𝑭</m:t>
                      </m:r>
                      <m:d>
                        <m:dPr>
                          <m:ctrlPr>
                            <a:rPr lang="en-US" altLang="zh-CN" sz="1800" i="1">
                              <a:solidFill>
                                <a:srgbClr val="001D31"/>
                              </a:solidFill>
                              <a:latin typeface="Cambria Math" panose="02040503050406030204" pitchFamily="18" charset="0"/>
                              <a:ea typeface="Cambria Math" panose="02040503050406030204" pitchFamily="18" charset="0"/>
                            </a:rPr>
                          </m:ctrlPr>
                        </m:dPr>
                        <m:e>
                          <m:r>
                            <a:rPr lang="en-US" altLang="zh-CN" sz="1800" i="1">
                              <a:solidFill>
                                <a:srgbClr val="001D31"/>
                              </a:solidFill>
                              <a:latin typeface="Cambria Math" panose="02040503050406030204" pitchFamily="18" charset="0"/>
                              <a:ea typeface="Cambria Math" panose="02040503050406030204" pitchFamily="18" charset="0"/>
                            </a:rPr>
                            <m:t>𝒙</m:t>
                          </m:r>
                        </m:e>
                      </m:d>
                      <m:r>
                        <a:rPr lang="en-US" altLang="zh-CN" sz="1800" i="1">
                          <a:solidFill>
                            <a:srgbClr val="001D31"/>
                          </a:solidFill>
                          <a:latin typeface="Cambria Math" panose="02040503050406030204" pitchFamily="18" charset="0"/>
                          <a:ea typeface="Cambria Math" panose="02040503050406030204" pitchFamily="18" charset="0"/>
                        </a:rPr>
                        <m:t>=</m:t>
                      </m:r>
                      <m:nary>
                        <m:naryPr>
                          <m:ctrlPr>
                            <a:rPr lang="en-US" altLang="zh-CN" sz="1800" i="1">
                              <a:solidFill>
                                <a:srgbClr val="001D31"/>
                              </a:solidFill>
                              <a:latin typeface="Cambria Math" panose="02040503050406030204" pitchFamily="18" charset="0"/>
                              <a:ea typeface="Cambria Math" panose="02040503050406030204" pitchFamily="18" charset="0"/>
                            </a:rPr>
                          </m:ctrlPr>
                        </m:naryPr>
                        <m:sub>
                          <m:r>
                            <m:rPr>
                              <m:brk m:alnAt="23"/>
                            </m:rPr>
                            <a:rPr lang="en-US" altLang="zh-CN" sz="1800" i="1">
                              <a:solidFill>
                                <a:srgbClr val="001D31"/>
                              </a:solidFill>
                              <a:latin typeface="Cambria Math" panose="02040503050406030204" pitchFamily="18" charset="0"/>
                              <a:ea typeface="Cambria Math" panose="02040503050406030204" pitchFamily="18" charset="0"/>
                            </a:rPr>
                            <m:t>−</m:t>
                          </m:r>
                          <m:r>
                            <a:rPr lang="en-US" altLang="zh-CN" sz="1800" i="1">
                              <a:solidFill>
                                <a:srgbClr val="001D31"/>
                              </a:solidFill>
                              <a:latin typeface="Cambria Math" panose="02040503050406030204" pitchFamily="18" charset="0"/>
                              <a:ea typeface="Cambria Math" panose="02040503050406030204" pitchFamily="18" charset="0"/>
                            </a:rPr>
                            <m:t>∞</m:t>
                          </m:r>
                        </m:sub>
                        <m:sup>
                          <m:r>
                            <a:rPr lang="en-US" altLang="zh-CN" sz="1800" i="1">
                              <a:solidFill>
                                <a:srgbClr val="001D31"/>
                              </a:solidFill>
                              <a:latin typeface="Cambria Math" panose="02040503050406030204" pitchFamily="18" charset="0"/>
                              <a:ea typeface="Cambria Math" panose="02040503050406030204" pitchFamily="18" charset="0"/>
                            </a:rPr>
                            <m:t>𝒙</m:t>
                          </m:r>
                        </m:sup>
                        <m:e>
                          <m:r>
                            <a:rPr lang="en-US" altLang="zh-CN" sz="1800" i="1">
                              <a:solidFill>
                                <a:srgbClr val="001D31"/>
                              </a:solidFill>
                              <a:latin typeface="Cambria Math" panose="02040503050406030204" pitchFamily="18" charset="0"/>
                              <a:ea typeface="Cambria Math" panose="02040503050406030204" pitchFamily="18" charset="0"/>
                            </a:rPr>
                            <m:t>𝒇</m:t>
                          </m:r>
                          <m:d>
                            <m:dPr>
                              <m:ctrlPr>
                                <a:rPr lang="en-US" altLang="zh-CN" sz="1800" i="1">
                                  <a:solidFill>
                                    <a:srgbClr val="001D31"/>
                                  </a:solidFill>
                                  <a:latin typeface="Cambria Math" panose="02040503050406030204" pitchFamily="18" charset="0"/>
                                  <a:ea typeface="Cambria Math" panose="02040503050406030204" pitchFamily="18" charset="0"/>
                                </a:rPr>
                              </m:ctrlPr>
                            </m:dPr>
                            <m:e>
                              <m:sSup>
                                <m:sSupPr>
                                  <m:ctrlPr>
                                    <a:rPr lang="en-US" altLang="zh-CN" sz="1800" i="1">
                                      <a:solidFill>
                                        <a:srgbClr val="001D31"/>
                                      </a:solidFill>
                                      <a:latin typeface="Cambria Math" panose="02040503050406030204" pitchFamily="18" charset="0"/>
                                      <a:ea typeface="Cambria Math" panose="02040503050406030204" pitchFamily="18" charset="0"/>
                                    </a:rPr>
                                  </m:ctrlPr>
                                </m:sSupPr>
                                <m:e>
                                  <m:r>
                                    <a:rPr lang="en-US" altLang="zh-CN" sz="1800" i="1">
                                      <a:solidFill>
                                        <a:srgbClr val="001D31"/>
                                      </a:solidFill>
                                      <a:latin typeface="Cambria Math" panose="02040503050406030204" pitchFamily="18" charset="0"/>
                                      <a:ea typeface="Cambria Math" panose="02040503050406030204" pitchFamily="18" charset="0"/>
                                    </a:rPr>
                                    <m:t>𝒙</m:t>
                                  </m:r>
                                </m:e>
                                <m:sup>
                                  <m:r>
                                    <a:rPr lang="en-US" altLang="zh-CN" sz="1800" i="1">
                                      <a:solidFill>
                                        <a:srgbClr val="001D31"/>
                                      </a:solidFill>
                                      <a:latin typeface="Cambria Math" panose="02040503050406030204" pitchFamily="18" charset="0"/>
                                      <a:ea typeface="Cambria Math" panose="02040503050406030204" pitchFamily="18" charset="0"/>
                                    </a:rPr>
                                    <m:t>′</m:t>
                                  </m:r>
                                </m:sup>
                              </m:sSup>
                            </m:e>
                          </m:d>
                          <m:r>
                            <a:rPr lang="en-US" altLang="zh-CN" sz="1800" i="1">
                              <a:solidFill>
                                <a:srgbClr val="001D31"/>
                              </a:solidFill>
                              <a:latin typeface="Cambria Math" panose="02040503050406030204" pitchFamily="18" charset="0"/>
                              <a:ea typeface="Cambria Math" panose="02040503050406030204" pitchFamily="18" charset="0"/>
                            </a:rPr>
                            <m:t>𝒅</m:t>
                          </m:r>
                          <m:sSup>
                            <m:sSupPr>
                              <m:ctrlPr>
                                <a:rPr lang="en-US" altLang="zh-CN" sz="1800" i="1">
                                  <a:solidFill>
                                    <a:srgbClr val="001D31"/>
                                  </a:solidFill>
                                  <a:latin typeface="Cambria Math" panose="02040503050406030204" pitchFamily="18" charset="0"/>
                                  <a:ea typeface="Cambria Math" panose="02040503050406030204" pitchFamily="18" charset="0"/>
                                </a:rPr>
                              </m:ctrlPr>
                            </m:sSupPr>
                            <m:e>
                              <m:r>
                                <a:rPr lang="en-US" altLang="zh-CN" sz="1800" i="1">
                                  <a:solidFill>
                                    <a:srgbClr val="001D31"/>
                                  </a:solidFill>
                                  <a:latin typeface="Cambria Math" panose="02040503050406030204" pitchFamily="18" charset="0"/>
                                  <a:ea typeface="Cambria Math" panose="02040503050406030204" pitchFamily="18" charset="0"/>
                                </a:rPr>
                                <m:t>𝒙</m:t>
                              </m:r>
                            </m:e>
                            <m:sup>
                              <m:r>
                                <a:rPr lang="en-US" altLang="zh-CN" sz="1800" i="1">
                                  <a:solidFill>
                                    <a:srgbClr val="001D31"/>
                                  </a:solidFill>
                                  <a:latin typeface="Cambria Math" panose="02040503050406030204" pitchFamily="18" charset="0"/>
                                  <a:ea typeface="Cambria Math" panose="02040503050406030204" pitchFamily="18" charset="0"/>
                                </a:rPr>
                                <m:t>′</m:t>
                              </m:r>
                            </m:sup>
                          </m:sSup>
                          <m:r>
                            <a:rPr lang="en-US" altLang="zh-CN" sz="1800" i="1">
                              <a:solidFill>
                                <a:srgbClr val="001D31"/>
                              </a:solidFill>
                              <a:latin typeface="Cambria Math" panose="02040503050406030204" pitchFamily="18" charset="0"/>
                              <a:ea typeface="Cambria Math" panose="02040503050406030204" pitchFamily="18" charset="0"/>
                            </a:rPr>
                            <m:t>=</m:t>
                          </m:r>
                        </m:e>
                      </m:nary>
                      <m:nary>
                        <m:naryPr>
                          <m:ctrlPr>
                            <a:rPr lang="en-US" altLang="zh-CN" sz="1800" i="1">
                              <a:solidFill>
                                <a:srgbClr val="001D31"/>
                              </a:solidFill>
                              <a:latin typeface="Cambria Math" panose="02040503050406030204" pitchFamily="18" charset="0"/>
                              <a:ea typeface="Cambria Math" panose="02040503050406030204" pitchFamily="18" charset="0"/>
                            </a:rPr>
                          </m:ctrlPr>
                        </m:naryPr>
                        <m:sub>
                          <m:r>
                            <a:rPr lang="en-US" altLang="zh-CN" sz="1800" i="1">
                              <a:solidFill>
                                <a:srgbClr val="001D31"/>
                              </a:solidFill>
                              <a:latin typeface="Cambria Math" panose="02040503050406030204" pitchFamily="18" charset="0"/>
                              <a:ea typeface="Cambria Math" panose="02040503050406030204" pitchFamily="18" charset="0"/>
                            </a:rPr>
                            <m:t>𝟎</m:t>
                          </m:r>
                        </m:sub>
                        <m:sup>
                          <m:r>
                            <a:rPr lang="en-US" altLang="zh-CN" sz="1800" i="1">
                              <a:solidFill>
                                <a:srgbClr val="001D31"/>
                              </a:solidFill>
                              <a:latin typeface="Cambria Math" panose="02040503050406030204" pitchFamily="18" charset="0"/>
                              <a:ea typeface="Cambria Math" panose="02040503050406030204" pitchFamily="18" charset="0"/>
                            </a:rPr>
                            <m:t>𝒙</m:t>
                          </m:r>
                        </m:sup>
                        <m:e>
                          <m:r>
                            <m:rPr>
                              <m:brk m:alnAt="7"/>
                            </m:rPr>
                            <a:rPr lang="en-US" altLang="zh-CN" sz="1800" i="1">
                              <a:solidFill>
                                <a:srgbClr val="001D31"/>
                              </a:solidFill>
                              <a:latin typeface="Cambria Math" panose="02040503050406030204" pitchFamily="18" charset="0"/>
                              <a:ea typeface="Cambria Math" panose="02040503050406030204" pitchFamily="18" charset="0"/>
                            </a:rPr>
                            <m:t>𝝀</m:t>
                          </m:r>
                          <m:sSup>
                            <m:sSupPr>
                              <m:ctrlPr>
                                <a:rPr lang="en-US" altLang="zh-CN" sz="1800" i="1">
                                  <a:solidFill>
                                    <a:srgbClr val="001D31"/>
                                  </a:solidFill>
                                  <a:latin typeface="Cambria Math" panose="02040503050406030204" pitchFamily="18" charset="0"/>
                                  <a:ea typeface="Cambria Math" panose="02040503050406030204" pitchFamily="18" charset="0"/>
                                </a:rPr>
                              </m:ctrlPr>
                            </m:sSupPr>
                            <m:e>
                              <m:r>
                                <a:rPr lang="en-US" altLang="zh-CN" sz="1800" i="1">
                                  <a:solidFill>
                                    <a:srgbClr val="001D31"/>
                                  </a:solidFill>
                                  <a:latin typeface="Cambria Math" panose="02040503050406030204" pitchFamily="18" charset="0"/>
                                  <a:ea typeface="Cambria Math" panose="02040503050406030204" pitchFamily="18" charset="0"/>
                                </a:rPr>
                                <m:t>𝒆</m:t>
                              </m:r>
                            </m:e>
                            <m:sup>
                              <m:r>
                                <a:rPr lang="en-US" altLang="zh-CN" sz="1800" i="1">
                                  <a:solidFill>
                                    <a:srgbClr val="001D31"/>
                                  </a:solidFill>
                                  <a:latin typeface="Cambria Math" panose="02040503050406030204" pitchFamily="18" charset="0"/>
                                  <a:ea typeface="Cambria Math" panose="02040503050406030204" pitchFamily="18" charset="0"/>
                                </a:rPr>
                                <m:t>−</m:t>
                              </m:r>
                              <m:r>
                                <a:rPr lang="en-US" altLang="zh-CN" sz="1800" i="1">
                                  <a:solidFill>
                                    <a:srgbClr val="001D31"/>
                                  </a:solidFill>
                                  <a:latin typeface="Cambria Math" panose="02040503050406030204" pitchFamily="18" charset="0"/>
                                  <a:ea typeface="Cambria Math" panose="02040503050406030204" pitchFamily="18" charset="0"/>
                                </a:rPr>
                                <m:t>𝝀</m:t>
                              </m:r>
                              <m:sSup>
                                <m:sSupPr>
                                  <m:ctrlPr>
                                    <a:rPr lang="en-US" altLang="zh-CN" sz="1800" i="1">
                                      <a:solidFill>
                                        <a:srgbClr val="001D31"/>
                                      </a:solidFill>
                                      <a:latin typeface="Cambria Math" panose="02040503050406030204" pitchFamily="18" charset="0"/>
                                      <a:ea typeface="Cambria Math" panose="02040503050406030204" pitchFamily="18" charset="0"/>
                                    </a:rPr>
                                  </m:ctrlPr>
                                </m:sSupPr>
                                <m:e>
                                  <m:r>
                                    <a:rPr lang="en-US" altLang="zh-CN" sz="1800" i="1">
                                      <a:solidFill>
                                        <a:srgbClr val="001D31"/>
                                      </a:solidFill>
                                      <a:latin typeface="Cambria Math" panose="02040503050406030204" pitchFamily="18" charset="0"/>
                                      <a:ea typeface="Cambria Math" panose="02040503050406030204" pitchFamily="18" charset="0"/>
                                    </a:rPr>
                                    <m:t>𝒙</m:t>
                                  </m:r>
                                </m:e>
                                <m:sup>
                                  <m:r>
                                    <a:rPr lang="en-US" altLang="zh-CN" sz="1800" i="1">
                                      <a:solidFill>
                                        <a:srgbClr val="001D31"/>
                                      </a:solidFill>
                                      <a:latin typeface="Cambria Math" panose="02040503050406030204" pitchFamily="18" charset="0"/>
                                      <a:ea typeface="Cambria Math" panose="02040503050406030204" pitchFamily="18" charset="0"/>
                                    </a:rPr>
                                    <m:t>′</m:t>
                                  </m:r>
                                </m:sup>
                              </m:sSup>
                            </m:sup>
                          </m:sSup>
                          <m:r>
                            <a:rPr lang="en-US" altLang="zh-CN" sz="1800" i="1">
                              <a:solidFill>
                                <a:srgbClr val="001D31"/>
                              </a:solidFill>
                              <a:latin typeface="Cambria Math" panose="02040503050406030204" pitchFamily="18" charset="0"/>
                              <a:ea typeface="Cambria Math" panose="02040503050406030204" pitchFamily="18" charset="0"/>
                            </a:rPr>
                            <m:t>𝒅</m:t>
                          </m:r>
                          <m:sSup>
                            <m:sSupPr>
                              <m:ctrlPr>
                                <a:rPr lang="en-US" altLang="zh-CN" sz="1800" i="1">
                                  <a:solidFill>
                                    <a:srgbClr val="001D31"/>
                                  </a:solidFill>
                                  <a:latin typeface="Cambria Math" panose="02040503050406030204" pitchFamily="18" charset="0"/>
                                  <a:ea typeface="Cambria Math" panose="02040503050406030204" pitchFamily="18" charset="0"/>
                                </a:rPr>
                              </m:ctrlPr>
                            </m:sSupPr>
                            <m:e>
                              <m:r>
                                <a:rPr lang="en-US" altLang="zh-CN" sz="1800" i="1">
                                  <a:solidFill>
                                    <a:srgbClr val="001D31"/>
                                  </a:solidFill>
                                  <a:latin typeface="Cambria Math" panose="02040503050406030204" pitchFamily="18" charset="0"/>
                                  <a:ea typeface="Cambria Math" panose="02040503050406030204" pitchFamily="18" charset="0"/>
                                </a:rPr>
                                <m:t>𝒙</m:t>
                              </m:r>
                            </m:e>
                            <m:sup>
                              <m:r>
                                <a:rPr lang="en-US" altLang="zh-CN" sz="1800" i="1">
                                  <a:solidFill>
                                    <a:srgbClr val="001D31"/>
                                  </a:solidFill>
                                  <a:latin typeface="Cambria Math" panose="02040503050406030204" pitchFamily="18" charset="0"/>
                                  <a:ea typeface="Cambria Math" panose="02040503050406030204" pitchFamily="18" charset="0"/>
                                </a:rPr>
                                <m:t>′</m:t>
                              </m:r>
                            </m:sup>
                          </m:sSup>
                          <m:r>
                            <a:rPr lang="en-US" altLang="zh-CN" sz="1800" i="1">
                              <a:solidFill>
                                <a:srgbClr val="001D31"/>
                              </a:solidFill>
                              <a:latin typeface="Cambria Math" panose="02040503050406030204" pitchFamily="18" charset="0"/>
                              <a:ea typeface="Cambria Math" panose="02040503050406030204" pitchFamily="18" charset="0"/>
                            </a:rPr>
                            <m:t>=</m:t>
                          </m:r>
                        </m:e>
                      </m:nary>
                      <m:r>
                        <a:rPr lang="en-US" altLang="zh-CN" sz="1800" i="1">
                          <a:solidFill>
                            <a:srgbClr val="001D31"/>
                          </a:solidFill>
                          <a:latin typeface="Cambria Math" panose="02040503050406030204" pitchFamily="18" charset="0"/>
                          <a:ea typeface="Cambria Math" panose="02040503050406030204" pitchFamily="18" charset="0"/>
                        </a:rPr>
                        <m:t>𝟏</m:t>
                      </m:r>
                      <m:r>
                        <a:rPr lang="en-US" altLang="zh-CN" sz="1800" i="1">
                          <a:solidFill>
                            <a:srgbClr val="001D31"/>
                          </a:solidFill>
                          <a:latin typeface="Cambria Math" panose="02040503050406030204" pitchFamily="18" charset="0"/>
                          <a:ea typeface="Cambria Math" panose="02040503050406030204" pitchFamily="18" charset="0"/>
                        </a:rPr>
                        <m:t>−</m:t>
                      </m:r>
                      <m:sSup>
                        <m:sSupPr>
                          <m:ctrlPr>
                            <a:rPr lang="en-US" altLang="zh-CN" sz="1800" i="1">
                              <a:solidFill>
                                <a:srgbClr val="001D31"/>
                              </a:solidFill>
                              <a:latin typeface="Cambria Math" panose="02040503050406030204" pitchFamily="18" charset="0"/>
                              <a:ea typeface="Cambria Math" panose="02040503050406030204" pitchFamily="18" charset="0"/>
                            </a:rPr>
                          </m:ctrlPr>
                        </m:sSupPr>
                        <m:e>
                          <m:r>
                            <a:rPr lang="en-US" altLang="zh-CN" sz="1800" i="1">
                              <a:solidFill>
                                <a:srgbClr val="001D31"/>
                              </a:solidFill>
                              <a:latin typeface="Cambria Math" panose="02040503050406030204" pitchFamily="18" charset="0"/>
                              <a:ea typeface="Cambria Math" panose="02040503050406030204" pitchFamily="18" charset="0"/>
                            </a:rPr>
                            <m:t>𝒆</m:t>
                          </m:r>
                        </m:e>
                        <m:sup>
                          <m:r>
                            <a:rPr lang="en-US" altLang="zh-CN" sz="1800" i="1">
                              <a:solidFill>
                                <a:srgbClr val="001D31"/>
                              </a:solidFill>
                              <a:latin typeface="Cambria Math" panose="02040503050406030204" pitchFamily="18" charset="0"/>
                              <a:ea typeface="Cambria Math" panose="02040503050406030204" pitchFamily="18" charset="0"/>
                            </a:rPr>
                            <m:t>−</m:t>
                          </m:r>
                          <m:r>
                            <a:rPr lang="en-US" altLang="zh-CN" sz="1800" i="1">
                              <a:solidFill>
                                <a:srgbClr val="001D31"/>
                              </a:solidFill>
                              <a:latin typeface="Cambria Math" panose="02040503050406030204" pitchFamily="18" charset="0"/>
                              <a:ea typeface="Cambria Math" panose="02040503050406030204" pitchFamily="18" charset="0"/>
                            </a:rPr>
                            <m:t>𝝀</m:t>
                          </m:r>
                          <m:r>
                            <a:rPr lang="en-US" altLang="zh-CN" sz="1800" i="1">
                              <a:solidFill>
                                <a:srgbClr val="001D31"/>
                              </a:solidFill>
                              <a:latin typeface="Cambria Math" panose="02040503050406030204" pitchFamily="18" charset="0"/>
                              <a:ea typeface="Cambria Math" panose="02040503050406030204" pitchFamily="18" charset="0"/>
                            </a:rPr>
                            <m:t>𝒙</m:t>
                          </m:r>
                        </m:sup>
                      </m:sSup>
                    </m:oMath>
                  </m:oMathPara>
                </a14:m>
                <a:endParaRPr lang="zh-CN" altLang="en-US" sz="1800" dirty="0">
                  <a:solidFill>
                    <a:srgbClr val="001D31"/>
                  </a:solidFill>
                </a:endParaRPr>
              </a:p>
            </p:txBody>
          </p:sp>
        </mc:Choice>
        <mc:Fallback xmlns="">
          <p:sp>
            <p:nvSpPr>
              <p:cNvPr id="13" name="文本框 12">
                <a:extLst>
                  <a:ext uri="{FF2B5EF4-FFF2-40B4-BE49-F238E27FC236}">
                    <a16:creationId xmlns:a16="http://schemas.microsoft.com/office/drawing/2014/main" id="{7FB128EB-2EAC-B847-AE40-A14AD8E1AA49}"/>
                  </a:ext>
                </a:extLst>
              </p:cNvPr>
              <p:cNvSpPr txBox="1">
                <a:spLocks noRot="1" noChangeAspect="1" noMove="1" noResize="1" noEditPoints="1" noAdjustHandles="1" noChangeArrowheads="1" noChangeShapeType="1" noTextEdit="1"/>
              </p:cNvSpPr>
              <p:nvPr/>
            </p:nvSpPr>
            <p:spPr>
              <a:xfrm>
                <a:off x="1098912" y="4777142"/>
                <a:ext cx="4801699" cy="598754"/>
              </a:xfrm>
              <a:prstGeom prst="rect">
                <a:avLst/>
              </a:prstGeom>
              <a:blipFill>
                <a:blip r:embed="rId7"/>
                <a:stretch>
                  <a:fillRect l="-3430" t="-191667" b="-281250"/>
                </a:stretch>
              </a:blipFill>
              <a:ln w="12700" cap="flat">
                <a:noFill/>
                <a:miter lim="4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263297A9-D926-A84C-96D2-BCAA90C69095}"/>
                  </a:ext>
                </a:extLst>
              </p:cNvPr>
              <p:cNvSpPr txBox="1"/>
              <p:nvPr/>
            </p:nvSpPr>
            <p:spPr>
              <a:xfrm>
                <a:off x="1120193" y="5520472"/>
                <a:ext cx="4003532" cy="5203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a:rPr lang="en-US" altLang="zh-CN" sz="1800" i="1">
                          <a:solidFill>
                            <a:srgbClr val="001D31"/>
                          </a:solidFill>
                          <a:latin typeface="Cambria Math" panose="02040503050406030204" pitchFamily="18" charset="0"/>
                          <a:ea typeface="Cambria Math" panose="02040503050406030204" pitchFamily="18" charset="0"/>
                        </a:rPr>
                        <m:t>𝜼</m:t>
                      </m:r>
                      <m:r>
                        <a:rPr lang="en-US" altLang="zh-CN" sz="1800" i="1">
                          <a:solidFill>
                            <a:srgbClr val="001D31"/>
                          </a:solidFill>
                          <a:latin typeface="Cambria Math" panose="02040503050406030204" pitchFamily="18" charset="0"/>
                          <a:ea typeface="Cambria Math" panose="02040503050406030204" pitchFamily="18" charset="0"/>
                        </a:rPr>
                        <m:t>=</m:t>
                      </m:r>
                      <m:sSup>
                        <m:sSupPr>
                          <m:ctrlPr>
                            <a:rPr lang="en-US" altLang="zh-CN" sz="1800" i="1">
                              <a:solidFill>
                                <a:srgbClr val="001D31"/>
                              </a:solidFill>
                              <a:latin typeface="Cambria Math" panose="02040503050406030204" pitchFamily="18" charset="0"/>
                              <a:ea typeface="Cambria Math" panose="02040503050406030204" pitchFamily="18" charset="0"/>
                            </a:rPr>
                          </m:ctrlPr>
                        </m:sSupPr>
                        <m:e>
                          <m:r>
                            <a:rPr lang="en-US" altLang="zh-CN" sz="1800" i="1">
                              <a:solidFill>
                                <a:srgbClr val="001D31"/>
                              </a:solidFill>
                              <a:latin typeface="Cambria Math" panose="02040503050406030204" pitchFamily="18" charset="0"/>
                              <a:ea typeface="Cambria Math" panose="02040503050406030204" pitchFamily="18" charset="0"/>
                            </a:rPr>
                            <m:t>𝑭</m:t>
                          </m:r>
                        </m:e>
                        <m:sup>
                          <m:r>
                            <a:rPr lang="en-US" altLang="zh-CN" sz="1800" i="1">
                              <a:solidFill>
                                <a:srgbClr val="001D31"/>
                              </a:solidFill>
                              <a:latin typeface="Cambria Math" panose="02040503050406030204" pitchFamily="18" charset="0"/>
                              <a:ea typeface="Cambria Math" panose="02040503050406030204" pitchFamily="18" charset="0"/>
                            </a:rPr>
                            <m:t>−</m:t>
                          </m:r>
                          <m:r>
                            <a:rPr lang="en-US" altLang="zh-CN" sz="1800" i="1">
                              <a:solidFill>
                                <a:srgbClr val="001D31"/>
                              </a:solidFill>
                              <a:latin typeface="Cambria Math" panose="02040503050406030204" pitchFamily="18" charset="0"/>
                              <a:ea typeface="Cambria Math" panose="02040503050406030204" pitchFamily="18" charset="0"/>
                            </a:rPr>
                            <m:t>𝟏</m:t>
                          </m:r>
                        </m:sup>
                      </m:sSup>
                      <m:d>
                        <m:dPr>
                          <m:ctrlPr>
                            <a:rPr lang="en-US" altLang="zh-CN" sz="1800" i="1">
                              <a:solidFill>
                                <a:srgbClr val="001D31"/>
                              </a:solidFill>
                              <a:latin typeface="Cambria Math" panose="02040503050406030204" pitchFamily="18" charset="0"/>
                              <a:ea typeface="Cambria Math" panose="02040503050406030204" pitchFamily="18" charset="0"/>
                            </a:rPr>
                          </m:ctrlPr>
                        </m:dPr>
                        <m:e>
                          <m:r>
                            <a:rPr lang="en-US" altLang="zh-CN" sz="1800" i="1">
                              <a:solidFill>
                                <a:srgbClr val="001D31"/>
                              </a:solidFill>
                              <a:latin typeface="Cambria Math" panose="02040503050406030204" pitchFamily="18" charset="0"/>
                              <a:ea typeface="Cambria Math" panose="02040503050406030204" pitchFamily="18" charset="0"/>
                            </a:rPr>
                            <m:t>𝝃</m:t>
                          </m:r>
                        </m:e>
                      </m:d>
                      <m:r>
                        <a:rPr lang="en-US" altLang="zh-CN" sz="1800" i="1">
                          <a:solidFill>
                            <a:srgbClr val="001D31"/>
                          </a:solidFill>
                          <a:latin typeface="Cambria Math" panose="02040503050406030204" pitchFamily="18" charset="0"/>
                          <a:ea typeface="Cambria Math" panose="02040503050406030204" pitchFamily="18" charset="0"/>
                        </a:rPr>
                        <m:t>=−</m:t>
                      </m:r>
                      <m:f>
                        <m:fPr>
                          <m:ctrlPr>
                            <a:rPr lang="en-US" altLang="zh-CN" sz="1800" i="1">
                              <a:solidFill>
                                <a:srgbClr val="001D31"/>
                              </a:solidFill>
                              <a:latin typeface="Cambria Math" panose="02040503050406030204" pitchFamily="18" charset="0"/>
                              <a:ea typeface="Cambria Math" panose="02040503050406030204" pitchFamily="18" charset="0"/>
                            </a:rPr>
                          </m:ctrlPr>
                        </m:fPr>
                        <m:num>
                          <m:r>
                            <a:rPr lang="en-US" altLang="zh-CN" sz="1800" i="1">
                              <a:solidFill>
                                <a:srgbClr val="001D31"/>
                              </a:solidFill>
                              <a:latin typeface="Cambria Math" panose="02040503050406030204" pitchFamily="18" charset="0"/>
                              <a:ea typeface="Cambria Math" panose="02040503050406030204" pitchFamily="18" charset="0"/>
                            </a:rPr>
                            <m:t>𝟏</m:t>
                          </m:r>
                        </m:num>
                        <m:den>
                          <m:r>
                            <m:rPr>
                              <m:brk m:alnAt="7"/>
                            </m:rPr>
                            <a:rPr lang="en-US" altLang="zh-CN" sz="1800" i="1">
                              <a:solidFill>
                                <a:srgbClr val="001D31"/>
                              </a:solidFill>
                              <a:latin typeface="Cambria Math" panose="02040503050406030204" pitchFamily="18" charset="0"/>
                              <a:ea typeface="Cambria Math" panose="02040503050406030204" pitchFamily="18" charset="0"/>
                            </a:rPr>
                            <m:t>𝝀</m:t>
                          </m:r>
                        </m:den>
                      </m:f>
                      <m:r>
                        <m:rPr>
                          <m:sty m:val="p"/>
                        </m:rPr>
                        <a:rPr lang="en-US" altLang="zh-CN" sz="1800">
                          <a:solidFill>
                            <a:srgbClr val="001D31"/>
                          </a:solidFill>
                          <a:latin typeface="Cambria Math" panose="02040503050406030204" pitchFamily="18" charset="0"/>
                          <a:ea typeface="Cambria Math" panose="02040503050406030204" pitchFamily="18" charset="0"/>
                        </a:rPr>
                        <m:t>ln</m:t>
                      </m:r>
                      <m:d>
                        <m:dPr>
                          <m:ctrlPr>
                            <a:rPr lang="en-US" altLang="zh-CN" sz="1800" i="1">
                              <a:solidFill>
                                <a:srgbClr val="001D31"/>
                              </a:solidFill>
                              <a:latin typeface="Cambria Math" panose="02040503050406030204" pitchFamily="18" charset="0"/>
                              <a:ea typeface="Cambria Math" panose="02040503050406030204" pitchFamily="18" charset="0"/>
                            </a:rPr>
                          </m:ctrlPr>
                        </m:dPr>
                        <m:e>
                          <m:r>
                            <a:rPr lang="en-US" altLang="zh-CN" sz="1800" i="1">
                              <a:solidFill>
                                <a:srgbClr val="001D31"/>
                              </a:solidFill>
                              <a:latin typeface="Cambria Math" panose="02040503050406030204" pitchFamily="18" charset="0"/>
                              <a:ea typeface="Cambria Math" panose="02040503050406030204" pitchFamily="18" charset="0"/>
                            </a:rPr>
                            <m:t>𝟏</m:t>
                          </m:r>
                          <m:r>
                            <a:rPr lang="en-US" altLang="zh-CN" sz="1800" i="1">
                              <a:solidFill>
                                <a:srgbClr val="001D31"/>
                              </a:solidFill>
                              <a:latin typeface="Cambria Math" panose="02040503050406030204" pitchFamily="18" charset="0"/>
                              <a:ea typeface="Cambria Math" panose="02040503050406030204" pitchFamily="18" charset="0"/>
                            </a:rPr>
                            <m:t>−</m:t>
                          </m:r>
                          <m:r>
                            <a:rPr lang="en-US" altLang="zh-CN" sz="1800" i="1">
                              <a:solidFill>
                                <a:srgbClr val="001D31"/>
                              </a:solidFill>
                              <a:latin typeface="Cambria Math" panose="02040503050406030204" pitchFamily="18" charset="0"/>
                              <a:ea typeface="Cambria Math" panose="02040503050406030204" pitchFamily="18" charset="0"/>
                            </a:rPr>
                            <m:t>𝝃</m:t>
                          </m:r>
                        </m:e>
                      </m:d>
                      <m:r>
                        <a:rPr lang="en-US" altLang="zh-CN" sz="1800" i="1">
                          <a:solidFill>
                            <a:srgbClr val="001D31"/>
                          </a:solidFill>
                          <a:latin typeface="Cambria Math" panose="02040503050406030204" pitchFamily="18" charset="0"/>
                          <a:ea typeface="Cambria Math" panose="02040503050406030204" pitchFamily="18" charset="0"/>
                        </a:rPr>
                        <m:t>=−</m:t>
                      </m:r>
                      <m:f>
                        <m:fPr>
                          <m:ctrlPr>
                            <a:rPr lang="en-US" altLang="zh-CN" sz="1800" i="1">
                              <a:solidFill>
                                <a:srgbClr val="001D31"/>
                              </a:solidFill>
                              <a:latin typeface="Cambria Math" panose="02040503050406030204" pitchFamily="18" charset="0"/>
                              <a:ea typeface="Cambria Math" panose="02040503050406030204" pitchFamily="18" charset="0"/>
                            </a:rPr>
                          </m:ctrlPr>
                        </m:fPr>
                        <m:num>
                          <m:r>
                            <a:rPr lang="en-US" altLang="zh-CN" sz="1800" i="1">
                              <a:solidFill>
                                <a:srgbClr val="001D31"/>
                              </a:solidFill>
                              <a:latin typeface="Cambria Math" panose="02040503050406030204" pitchFamily="18" charset="0"/>
                              <a:ea typeface="Cambria Math" panose="02040503050406030204" pitchFamily="18" charset="0"/>
                            </a:rPr>
                            <m:t>𝟏</m:t>
                          </m:r>
                        </m:num>
                        <m:den>
                          <m:r>
                            <m:rPr>
                              <m:brk m:alnAt="7"/>
                            </m:rPr>
                            <a:rPr lang="en-US" altLang="zh-CN" sz="1800" i="1">
                              <a:solidFill>
                                <a:srgbClr val="001D31"/>
                              </a:solidFill>
                              <a:latin typeface="Cambria Math" panose="02040503050406030204" pitchFamily="18" charset="0"/>
                              <a:ea typeface="Cambria Math" panose="02040503050406030204" pitchFamily="18" charset="0"/>
                            </a:rPr>
                            <m:t>𝝀</m:t>
                          </m:r>
                        </m:den>
                      </m:f>
                      <m:r>
                        <m:rPr>
                          <m:sty m:val="p"/>
                        </m:rPr>
                        <a:rPr lang="en-US" altLang="zh-CN" sz="1800">
                          <a:solidFill>
                            <a:srgbClr val="001D31"/>
                          </a:solidFill>
                          <a:latin typeface="Cambria Math" panose="02040503050406030204" pitchFamily="18" charset="0"/>
                          <a:ea typeface="Cambria Math" panose="02040503050406030204" pitchFamily="18" charset="0"/>
                        </a:rPr>
                        <m:t>ln</m:t>
                      </m:r>
                      <m:d>
                        <m:dPr>
                          <m:ctrlPr>
                            <a:rPr lang="en-US" altLang="zh-CN" sz="1800" i="1">
                              <a:solidFill>
                                <a:srgbClr val="001D31"/>
                              </a:solidFill>
                              <a:latin typeface="Cambria Math" panose="02040503050406030204" pitchFamily="18" charset="0"/>
                              <a:ea typeface="Cambria Math" panose="02040503050406030204" pitchFamily="18" charset="0"/>
                            </a:rPr>
                          </m:ctrlPr>
                        </m:dPr>
                        <m:e>
                          <m:r>
                            <a:rPr lang="en-US" altLang="zh-CN" sz="1800" i="1">
                              <a:solidFill>
                                <a:srgbClr val="001D31"/>
                              </a:solidFill>
                              <a:latin typeface="Cambria Math" panose="02040503050406030204" pitchFamily="18" charset="0"/>
                              <a:ea typeface="Cambria Math" panose="02040503050406030204" pitchFamily="18" charset="0"/>
                            </a:rPr>
                            <m:t>𝝃</m:t>
                          </m:r>
                        </m:e>
                      </m:d>
                    </m:oMath>
                  </m:oMathPara>
                </a14:m>
                <a:endParaRPr lang="zh-CN" altLang="en-US" sz="1800" dirty="0">
                  <a:solidFill>
                    <a:srgbClr val="001D31"/>
                  </a:solidFill>
                </a:endParaRPr>
              </a:p>
            </p:txBody>
          </p:sp>
        </mc:Choice>
        <mc:Fallback xmlns="">
          <p:sp>
            <p:nvSpPr>
              <p:cNvPr id="15" name="文本框 14">
                <a:extLst>
                  <a:ext uri="{FF2B5EF4-FFF2-40B4-BE49-F238E27FC236}">
                    <a16:creationId xmlns:a16="http://schemas.microsoft.com/office/drawing/2014/main" id="{263297A9-D926-A84C-96D2-BCAA90C69095}"/>
                  </a:ext>
                </a:extLst>
              </p:cNvPr>
              <p:cNvSpPr txBox="1">
                <a:spLocks noRot="1" noChangeAspect="1" noMove="1" noResize="1" noEditPoints="1" noAdjustHandles="1" noChangeArrowheads="1" noChangeShapeType="1" noTextEdit="1"/>
              </p:cNvSpPr>
              <p:nvPr/>
            </p:nvSpPr>
            <p:spPr>
              <a:xfrm>
                <a:off x="1120193" y="5520472"/>
                <a:ext cx="4003532" cy="520399"/>
              </a:xfrm>
              <a:prstGeom prst="rect">
                <a:avLst/>
              </a:prstGeom>
              <a:blipFill>
                <a:blip r:embed="rId8"/>
                <a:stretch>
                  <a:fillRect l="-949" t="-4762" b="-14286"/>
                </a:stretch>
              </a:blipFill>
              <a:ln w="12700" cap="flat">
                <a:noFill/>
                <a:miter lim="400000"/>
              </a:ln>
              <a:effectLst/>
            </p:spPr>
            <p:txBody>
              <a:bodyPr/>
              <a:lstStyle/>
              <a:p>
                <a:r>
                  <a:rPr lang="zh-CN" altLang="en-US">
                    <a:noFill/>
                  </a:rPr>
                  <a:t> </a:t>
                </a:r>
              </a:p>
            </p:txBody>
          </p:sp>
        </mc:Fallback>
      </mc:AlternateContent>
      <p:sp>
        <p:nvSpPr>
          <p:cNvPr id="16" name="随机数">
            <a:extLst>
              <a:ext uri="{FF2B5EF4-FFF2-40B4-BE49-F238E27FC236}">
                <a16:creationId xmlns:a16="http://schemas.microsoft.com/office/drawing/2014/main" id="{AFF81A1F-2475-C147-A142-ABE90C1A52FD}"/>
              </a:ext>
            </a:extLst>
          </p:cNvPr>
          <p:cNvSpPr txBox="1"/>
          <p:nvPr/>
        </p:nvSpPr>
        <p:spPr>
          <a:xfrm>
            <a:off x="992871" y="4182794"/>
            <a:ext cx="4219902"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ctr">
              <a:spcBef>
                <a:spcPts val="2400"/>
              </a:spcBef>
              <a:defRPr b="0">
                <a:solidFill>
                  <a:srgbClr val="FF0000"/>
                </a:solidFill>
                <a:latin typeface="黑体"/>
                <a:ea typeface="黑体"/>
                <a:cs typeface="黑体"/>
                <a:sym typeface="黑体"/>
              </a:defRPr>
            </a:lvl1pPr>
          </a:lstStyle>
          <a:p>
            <a:pPr algn="l">
              <a:defRPr b="1">
                <a:latin typeface="+mj-lt"/>
                <a:ea typeface="+mj-ea"/>
                <a:cs typeface="+mj-cs"/>
                <a:sym typeface="Times New Roman"/>
              </a:defRPr>
            </a:pPr>
            <a:r>
              <a:rPr lang="zh-CN" altLang="en-US" sz="2000" dirty="0">
                <a:solidFill>
                  <a:srgbClr val="0432FF"/>
                </a:solidFill>
              </a:rPr>
              <a:t>产生指数分布的随机数序列：</a:t>
            </a:r>
            <a:endParaRPr sz="2000" dirty="0">
              <a:solidFill>
                <a:srgbClr val="0432FF"/>
              </a:solidFill>
            </a:endParaRPr>
          </a:p>
        </p:txBody>
      </p:sp>
      <p:sp>
        <p:nvSpPr>
          <p:cNvPr id="17" name="矩形 16">
            <a:extLst>
              <a:ext uri="{FF2B5EF4-FFF2-40B4-BE49-F238E27FC236}">
                <a16:creationId xmlns:a16="http://schemas.microsoft.com/office/drawing/2014/main" id="{5D9FB94E-873A-3545-9F38-9DEE242060D5}"/>
              </a:ext>
            </a:extLst>
          </p:cNvPr>
          <p:cNvSpPr/>
          <p:nvPr/>
        </p:nvSpPr>
        <p:spPr>
          <a:xfrm>
            <a:off x="816222" y="1263214"/>
            <a:ext cx="1980029" cy="523220"/>
          </a:xfrm>
          <a:prstGeom prst="rect">
            <a:avLst/>
          </a:prstGeom>
        </p:spPr>
        <p:txBody>
          <a:bodyPr wrap="none">
            <a:spAutoFit/>
          </a:bodyPr>
          <a:lstStyle/>
          <a:p>
            <a:r>
              <a:rPr lang="zh-CN" altLang="en-US" sz="2800" dirty="0">
                <a:solidFill>
                  <a:srgbClr val="0432FF"/>
                </a:solidFill>
                <a:latin typeface="Songti SC" panose="02010600040101010101" pitchFamily="2" charset="-122"/>
                <a:ea typeface="Songti SC" panose="02010600040101010101" pitchFamily="2" charset="-122"/>
              </a:rPr>
              <a:t>反函数法：</a:t>
            </a:r>
          </a:p>
        </p:txBody>
      </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463FE621-6ECC-B04F-AAFE-F461F5F10AF0}"/>
                  </a:ext>
                </a:extLst>
              </p:cNvPr>
              <p:cNvSpPr/>
              <p:nvPr/>
            </p:nvSpPr>
            <p:spPr>
              <a:xfrm>
                <a:off x="1157319" y="6190477"/>
                <a:ext cx="3929281" cy="400110"/>
              </a:xfrm>
              <a:prstGeom prst="rect">
                <a:avLst/>
              </a:prstGeom>
            </p:spPr>
            <p:txBody>
              <a:bodyPr wrap="none">
                <a:spAutoFit/>
              </a:bodyPr>
              <a:lstStyle/>
              <a:p>
                <a14:m>
                  <m:oMath xmlns:m="http://schemas.openxmlformats.org/officeDocument/2006/math">
                    <m:r>
                      <a:rPr lang="en-US" altLang="zh-CN" sz="2000" b="0">
                        <a:solidFill>
                          <a:srgbClr val="FF0000"/>
                        </a:solidFill>
                        <a:latin typeface="Cambria Math" panose="02040503050406030204" pitchFamily="18" charset="0"/>
                        <a:ea typeface="Songti SC" panose="02010600040101010101" pitchFamily="2" charset="-122"/>
                      </a:rPr>
                      <m:t>𝜼</m:t>
                    </m:r>
                  </m:oMath>
                </a14:m>
                <a:r>
                  <a:rPr lang="zh-CN" altLang="en-US" sz="2000" b="0" dirty="0">
                    <a:solidFill>
                      <a:srgbClr val="FF0000"/>
                    </a:solidFill>
                    <a:latin typeface="Songti SC" panose="02010600040101010101" pitchFamily="2" charset="-122"/>
                    <a:ea typeface="Songti SC" panose="02010600040101010101" pitchFamily="2" charset="-122"/>
                  </a:rPr>
                  <a:t>为满足指数分布的随机数序列。</a:t>
                </a:r>
                <a:endParaRPr lang="zh-CN" altLang="en-US" b="0" dirty="0">
                  <a:solidFill>
                    <a:srgbClr val="FF0000"/>
                  </a:solidFill>
                  <a:latin typeface="Songti SC" panose="02010600040101010101" pitchFamily="2" charset="-122"/>
                  <a:ea typeface="Songti SC" panose="02010600040101010101" pitchFamily="2" charset="-122"/>
                </a:endParaRPr>
              </a:p>
            </p:txBody>
          </p:sp>
        </mc:Choice>
        <mc:Fallback xmlns="">
          <p:sp>
            <p:nvSpPr>
              <p:cNvPr id="18" name="矩形 17">
                <a:extLst>
                  <a:ext uri="{FF2B5EF4-FFF2-40B4-BE49-F238E27FC236}">
                    <a16:creationId xmlns:a16="http://schemas.microsoft.com/office/drawing/2014/main" id="{463FE621-6ECC-B04F-AAFE-F461F5F10AF0}"/>
                  </a:ext>
                </a:extLst>
              </p:cNvPr>
              <p:cNvSpPr>
                <a:spLocks noRot="1" noChangeAspect="1" noMove="1" noResize="1" noEditPoints="1" noAdjustHandles="1" noChangeArrowheads="1" noChangeShapeType="1" noTextEdit="1"/>
              </p:cNvSpPr>
              <p:nvPr/>
            </p:nvSpPr>
            <p:spPr>
              <a:xfrm>
                <a:off x="1157319" y="6190477"/>
                <a:ext cx="3929281" cy="400110"/>
              </a:xfrm>
              <a:prstGeom prst="rect">
                <a:avLst/>
              </a:prstGeom>
              <a:blipFill>
                <a:blip r:embed="rId9"/>
                <a:stretch>
                  <a:fillRect t="-9375" r="-645" b="-28125"/>
                </a:stretch>
              </a:blipFill>
            </p:spPr>
            <p:txBody>
              <a:bodyPr/>
              <a:lstStyle/>
              <a:p>
                <a:r>
                  <a:rPr lang="zh-CN" altLang="en-US">
                    <a:noFill/>
                  </a:rPr>
                  <a:t> </a:t>
                </a:r>
              </a:p>
            </p:txBody>
          </p:sp>
        </mc:Fallback>
      </mc:AlternateContent>
      <p:pic>
        <p:nvPicPr>
          <p:cNvPr id="1026" name="Picture 2" descr="图1：反变换法的原理">
            <a:extLst>
              <a:ext uri="{FF2B5EF4-FFF2-40B4-BE49-F238E27FC236}">
                <a16:creationId xmlns:a16="http://schemas.microsoft.com/office/drawing/2014/main" id="{A44FD3F6-6709-1081-FB60-F5324B29EF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63925" y="1153546"/>
            <a:ext cx="3373909" cy="23590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A415C7DA-E134-92F6-8182-CAF2554299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68362" y="0"/>
            <a:ext cx="2031550" cy="90467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4C10E585-E6FC-76CF-134C-DC8A20A6589F}"/>
                  </a:ext>
                </a:extLst>
              </p:cNvPr>
              <p:cNvSpPr txBox="1"/>
              <p:nvPr/>
            </p:nvSpPr>
            <p:spPr>
              <a:xfrm>
                <a:off x="5637007" y="5367273"/>
                <a:ext cx="1675109" cy="5549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600" b="1" i="1" smtClean="0">
                          <a:solidFill>
                            <a:srgbClr val="FF0000"/>
                          </a:solidFill>
                          <a:latin typeface="Cambria Math" panose="02040503050406030204" pitchFamily="18" charset="0"/>
                          <a:ea typeface="Cambria Math" panose="02040503050406030204" pitchFamily="18" charset="0"/>
                        </a:rPr>
                        <m:t>−</m:t>
                      </m:r>
                      <m:f>
                        <m:fPr>
                          <m:ctrlPr>
                            <a:rPr lang="en-US" altLang="zh-CN" sz="1600" b="1" i="1" smtClean="0">
                              <a:solidFill>
                                <a:srgbClr val="FF0000"/>
                              </a:solidFill>
                              <a:latin typeface="Cambria Math" panose="02040503050406030204" pitchFamily="18" charset="0"/>
                              <a:ea typeface="Cambria Math" panose="02040503050406030204" pitchFamily="18" charset="0"/>
                            </a:rPr>
                          </m:ctrlPr>
                        </m:fPr>
                        <m:num>
                          <m:r>
                            <a:rPr lang="en-US" altLang="zh-CN" sz="1600" b="1" i="1" smtClean="0">
                              <a:solidFill>
                                <a:srgbClr val="FF0000"/>
                              </a:solidFill>
                              <a:latin typeface="Cambria Math" panose="02040503050406030204" pitchFamily="18" charset="0"/>
                              <a:ea typeface="Cambria Math" panose="02040503050406030204" pitchFamily="18" charset="0"/>
                            </a:rPr>
                            <m:t>𝟏</m:t>
                          </m:r>
                        </m:num>
                        <m:den>
                          <m:r>
                            <a:rPr lang="en-US" altLang="zh-CN" sz="1600" b="1" i="1" smtClean="0">
                              <a:solidFill>
                                <a:srgbClr val="FF0000"/>
                              </a:solidFill>
                              <a:latin typeface="Cambria Math" panose="02040503050406030204" pitchFamily="18" charset="0"/>
                              <a:ea typeface="Cambria Math" panose="02040503050406030204" pitchFamily="18" charset="0"/>
                            </a:rPr>
                            <m:t>𝝀</m:t>
                          </m:r>
                        </m:den>
                      </m:f>
                      <m:r>
                        <a:rPr lang="en-US" altLang="zh-CN" sz="1600" b="1" i="1" smtClean="0">
                          <a:solidFill>
                            <a:srgbClr val="FF0000"/>
                          </a:solidFill>
                          <a:latin typeface="Cambria Math" panose="02040503050406030204" pitchFamily="18" charset="0"/>
                          <a:ea typeface="Cambria Math" panose="02040503050406030204" pitchFamily="18" charset="0"/>
                        </a:rPr>
                        <m:t>𝒍𝒏</m:t>
                      </m:r>
                      <m:r>
                        <a:rPr lang="en-US" altLang="zh-CN" sz="1600" b="1" i="1" smtClean="0">
                          <a:solidFill>
                            <a:srgbClr val="FF0000"/>
                          </a:solidFill>
                          <a:latin typeface="Cambria Math" panose="02040503050406030204" pitchFamily="18" charset="0"/>
                          <a:ea typeface="Cambria Math" panose="02040503050406030204" pitchFamily="18" charset="0"/>
                        </a:rPr>
                        <m:t>(</m:t>
                      </m:r>
                      <m:r>
                        <a:rPr lang="en-US" altLang="zh-CN" sz="1600" b="1" i="1" smtClean="0">
                          <a:solidFill>
                            <a:srgbClr val="FF0000"/>
                          </a:solidFill>
                          <a:latin typeface="Cambria Math" panose="02040503050406030204" pitchFamily="18" charset="0"/>
                          <a:ea typeface="Cambria Math" panose="02040503050406030204" pitchFamily="18" charset="0"/>
                        </a:rPr>
                        <m:t>𝟏</m:t>
                      </m:r>
                      <m:r>
                        <a:rPr lang="en-US" altLang="zh-CN" sz="1600" b="1" i="1" smtClean="0">
                          <a:solidFill>
                            <a:srgbClr val="FF0000"/>
                          </a:solidFill>
                          <a:latin typeface="Cambria Math" panose="02040503050406030204" pitchFamily="18" charset="0"/>
                          <a:ea typeface="Cambria Math" panose="02040503050406030204" pitchFamily="18" charset="0"/>
                        </a:rPr>
                        <m:t>−</m:t>
                      </m:r>
                      <m:r>
                        <a:rPr lang="en-US" altLang="zh-CN" sz="1600" b="1" i="1" smtClean="0">
                          <a:solidFill>
                            <a:srgbClr val="FF0000"/>
                          </a:solidFill>
                          <a:latin typeface="Cambria Math" panose="02040503050406030204" pitchFamily="18" charset="0"/>
                          <a:ea typeface="Cambria Math" panose="02040503050406030204" pitchFamily="18" charset="0"/>
                        </a:rPr>
                        <m:t>𝒙</m:t>
                      </m:r>
                      <m:r>
                        <a:rPr lang="en-US" altLang="zh-CN" sz="1600" b="1" i="1" smtClean="0">
                          <a:solidFill>
                            <a:srgbClr val="FF0000"/>
                          </a:solidFill>
                          <a:latin typeface="Cambria Math" panose="02040503050406030204" pitchFamily="18" charset="0"/>
                          <a:ea typeface="Cambria Math" panose="02040503050406030204" pitchFamily="18" charset="0"/>
                        </a:rPr>
                        <m:t>)</m:t>
                      </m:r>
                    </m:oMath>
                  </m:oMathPara>
                </a14:m>
                <a:endParaRPr lang="zh-CN" altLang="en-US" sz="1600" dirty="0">
                  <a:solidFill>
                    <a:srgbClr val="FF0000"/>
                  </a:solidFill>
                </a:endParaRPr>
              </a:p>
            </p:txBody>
          </p:sp>
        </mc:Choice>
        <mc:Fallback xmlns="">
          <p:sp>
            <p:nvSpPr>
              <p:cNvPr id="9" name="文本框 8">
                <a:extLst>
                  <a:ext uri="{FF2B5EF4-FFF2-40B4-BE49-F238E27FC236}">
                    <a16:creationId xmlns:a16="http://schemas.microsoft.com/office/drawing/2014/main" id="{4C10E585-E6FC-76CF-134C-DC8A20A6589F}"/>
                  </a:ext>
                </a:extLst>
              </p:cNvPr>
              <p:cNvSpPr txBox="1">
                <a:spLocks noRot="1" noChangeAspect="1" noMove="1" noResize="1" noEditPoints="1" noAdjustHandles="1" noChangeArrowheads="1" noChangeShapeType="1" noTextEdit="1"/>
              </p:cNvSpPr>
              <p:nvPr/>
            </p:nvSpPr>
            <p:spPr>
              <a:xfrm>
                <a:off x="5637007" y="5367273"/>
                <a:ext cx="1675109" cy="554960"/>
              </a:xfrm>
              <a:prstGeom prst="rect">
                <a:avLst/>
              </a:prstGeom>
              <a:blipFill>
                <a:blip r:embed="rId12"/>
                <a:stretch>
                  <a:fillRect b="-2222"/>
                </a:stretch>
              </a:blipFill>
              <a:ln w="12700" cap="flat">
                <a:noFill/>
                <a:miter lim="400000"/>
              </a:ln>
              <a:effectLst/>
            </p:spPr>
            <p:txBody>
              <a:bodyPr/>
              <a:lstStyle/>
              <a:p>
                <a:r>
                  <a:rPr lang="zh-CN" altLang="en-US">
                    <a:noFill/>
                  </a:rPr>
                  <a:t> </a:t>
                </a:r>
              </a:p>
            </p:txBody>
          </p:sp>
        </mc:Fallback>
      </mc:AlternateContent>
      <p:cxnSp>
        <p:nvCxnSpPr>
          <p:cNvPr id="14" name="直线箭头连接符 13">
            <a:extLst>
              <a:ext uri="{FF2B5EF4-FFF2-40B4-BE49-F238E27FC236}">
                <a16:creationId xmlns:a16="http://schemas.microsoft.com/office/drawing/2014/main" id="{DEFB0AAB-4E62-AD9C-0073-EFDE885F9BF6}"/>
              </a:ext>
            </a:extLst>
          </p:cNvPr>
          <p:cNvCxnSpPr>
            <a:cxnSpLocks/>
          </p:cNvCxnSpPr>
          <p:nvPr/>
        </p:nvCxnSpPr>
        <p:spPr>
          <a:xfrm>
            <a:off x="5346551" y="5271247"/>
            <a:ext cx="460698" cy="298887"/>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9" name="文本框 18">
            <a:extLst>
              <a:ext uri="{FF2B5EF4-FFF2-40B4-BE49-F238E27FC236}">
                <a16:creationId xmlns:a16="http://schemas.microsoft.com/office/drawing/2014/main" id="{B35BEBC0-2CDD-A626-6719-D82D58AD5450}"/>
              </a:ext>
            </a:extLst>
          </p:cNvPr>
          <p:cNvSpPr txBox="1"/>
          <p:nvPr/>
        </p:nvSpPr>
        <p:spPr>
          <a:xfrm rot="2117948">
            <a:off x="5176309" y="5412399"/>
            <a:ext cx="63094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sz="1400" dirty="0">
                <a:solidFill>
                  <a:srgbClr val="FF0000"/>
                </a:solidFill>
                <a:latin typeface="SimSun" panose="02010600030101010101" pitchFamily="2" charset="-122"/>
                <a:ea typeface="SimSun" panose="02010600030101010101" pitchFamily="2" charset="-122"/>
              </a:rPr>
              <a:t>反函数</a:t>
            </a:r>
            <a:endParaRPr kumimoji="0" lang="zh-CN" altLang="en-US" sz="1400" b="1" i="0" u="none" strike="noStrike" cap="none" spc="0" normalizeH="0" baseline="0" dirty="0">
              <a:ln>
                <a:noFill/>
              </a:ln>
              <a:solidFill>
                <a:srgbClr val="FF0000"/>
              </a:solidFill>
              <a:effectLst/>
              <a:uFillTx/>
              <a:latin typeface="SimSun" panose="02010600030101010101" pitchFamily="2" charset="-122"/>
              <a:ea typeface="SimSun" panose="02010600030101010101" pitchFamily="2" charset="-122"/>
              <a:sym typeface="Verdana"/>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03544A66-3FE2-60BD-4651-516B993D2144}"/>
                  </a:ext>
                </a:extLst>
              </p:cNvPr>
              <p:cNvSpPr txBox="1"/>
              <p:nvPr/>
            </p:nvSpPr>
            <p:spPr>
              <a:xfrm>
                <a:off x="9612671" y="3476028"/>
                <a:ext cx="911382" cy="2811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1200" i="1" smtClean="0">
                              <a:solidFill>
                                <a:srgbClr val="001D31"/>
                              </a:solidFill>
                              <a:latin typeface="Cambria Math" panose="02040503050406030204" pitchFamily="18" charset="0"/>
                            </a:rPr>
                          </m:ctrlPr>
                        </m:sSupPr>
                        <m:e>
                          <m:r>
                            <a:rPr lang="en-US" altLang="zh-CN" sz="1200" i="1">
                              <a:solidFill>
                                <a:srgbClr val="001D31"/>
                              </a:solidFill>
                              <a:latin typeface="Cambria Math" panose="02040503050406030204" pitchFamily="18" charset="0"/>
                            </a:rPr>
                            <m:t>𝑭</m:t>
                          </m:r>
                        </m:e>
                        <m:sup>
                          <m:r>
                            <a:rPr lang="en-US" altLang="zh-CN" sz="1200" b="1" i="1" smtClean="0">
                              <a:solidFill>
                                <a:srgbClr val="001D31"/>
                              </a:solidFill>
                              <a:latin typeface="Cambria Math" panose="02040503050406030204" pitchFamily="18" charset="0"/>
                            </a:rPr>
                            <m:t>−</m:t>
                          </m:r>
                          <m:r>
                            <a:rPr lang="en-US" altLang="zh-CN" sz="1200" b="1" i="1" smtClean="0">
                              <a:solidFill>
                                <a:srgbClr val="001D31"/>
                              </a:solidFill>
                              <a:latin typeface="Cambria Math" panose="02040503050406030204" pitchFamily="18" charset="0"/>
                            </a:rPr>
                            <m:t>𝟏</m:t>
                          </m:r>
                        </m:sup>
                      </m:sSup>
                      <m:d>
                        <m:dPr>
                          <m:ctrlPr>
                            <a:rPr lang="en-US" altLang="zh-CN" sz="1200" i="1">
                              <a:solidFill>
                                <a:srgbClr val="001D31"/>
                              </a:solidFill>
                              <a:latin typeface="Cambria Math" panose="02040503050406030204" pitchFamily="18" charset="0"/>
                            </a:rPr>
                          </m:ctrlPr>
                        </m:dPr>
                        <m:e>
                          <m:sSub>
                            <m:sSubPr>
                              <m:ctrlPr>
                                <a:rPr lang="en-US" altLang="zh-CN" sz="1200" i="1" smtClean="0">
                                  <a:solidFill>
                                    <a:srgbClr val="001D31"/>
                                  </a:solidFill>
                                  <a:latin typeface="Cambria Math" panose="02040503050406030204" pitchFamily="18" charset="0"/>
                                </a:rPr>
                              </m:ctrlPr>
                            </m:sSubPr>
                            <m:e>
                              <m:r>
                                <a:rPr lang="en-US" altLang="zh-CN" sz="1200" b="1" i="1" smtClean="0">
                                  <a:solidFill>
                                    <a:srgbClr val="001D31"/>
                                  </a:solidFill>
                                  <a:latin typeface="Cambria Math" panose="02040503050406030204" pitchFamily="18" charset="0"/>
                                </a:rPr>
                                <m:t>𝒖</m:t>
                              </m:r>
                            </m:e>
                            <m:sub>
                              <m:r>
                                <a:rPr lang="en-US" altLang="zh-CN" sz="1200" b="1" i="1" smtClean="0">
                                  <a:solidFill>
                                    <a:srgbClr val="001D31"/>
                                  </a:solidFill>
                                  <a:latin typeface="Cambria Math" panose="02040503050406030204" pitchFamily="18" charset="0"/>
                                </a:rPr>
                                <m:t>𝟐</m:t>
                              </m:r>
                            </m:sub>
                          </m:sSub>
                        </m:e>
                      </m:d>
                    </m:oMath>
                  </m:oMathPara>
                </a14:m>
                <a:endParaRPr lang="zh-CN" altLang="en-US" sz="1200" dirty="0"/>
              </a:p>
            </p:txBody>
          </p:sp>
        </mc:Choice>
        <mc:Fallback xmlns="">
          <p:sp>
            <p:nvSpPr>
              <p:cNvPr id="22" name="文本框 21">
                <a:extLst>
                  <a:ext uri="{FF2B5EF4-FFF2-40B4-BE49-F238E27FC236}">
                    <a16:creationId xmlns:a16="http://schemas.microsoft.com/office/drawing/2014/main" id="{03544A66-3FE2-60BD-4651-516B993D2144}"/>
                  </a:ext>
                </a:extLst>
              </p:cNvPr>
              <p:cNvSpPr txBox="1">
                <a:spLocks noRot="1" noChangeAspect="1" noMove="1" noResize="1" noEditPoints="1" noAdjustHandles="1" noChangeArrowheads="1" noChangeShapeType="1" noTextEdit="1"/>
              </p:cNvSpPr>
              <p:nvPr/>
            </p:nvSpPr>
            <p:spPr>
              <a:xfrm>
                <a:off x="9612671" y="3476028"/>
                <a:ext cx="911382" cy="281167"/>
              </a:xfrm>
              <a:prstGeom prst="rect">
                <a:avLst/>
              </a:prstGeom>
              <a:blipFill>
                <a:blip r:embed="rId13"/>
                <a:stretch>
                  <a:fillRect/>
                </a:stretch>
              </a:blipFill>
              <a:ln w="12700" cap="flat">
                <a:noFill/>
                <a:miter lim="4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FA1F7432-E485-59E7-DE1E-8FBB111FD977}"/>
                  </a:ext>
                </a:extLst>
              </p:cNvPr>
              <p:cNvSpPr txBox="1"/>
              <p:nvPr/>
            </p:nvSpPr>
            <p:spPr>
              <a:xfrm>
                <a:off x="8273155" y="3429000"/>
                <a:ext cx="911382" cy="2811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1200" i="1" smtClean="0">
                              <a:solidFill>
                                <a:srgbClr val="001D31"/>
                              </a:solidFill>
                              <a:latin typeface="Cambria Math" panose="02040503050406030204" pitchFamily="18" charset="0"/>
                            </a:rPr>
                          </m:ctrlPr>
                        </m:sSupPr>
                        <m:e>
                          <m:r>
                            <a:rPr lang="en-US" altLang="zh-CN" sz="1200" i="1">
                              <a:solidFill>
                                <a:srgbClr val="001D31"/>
                              </a:solidFill>
                              <a:latin typeface="Cambria Math" panose="02040503050406030204" pitchFamily="18" charset="0"/>
                            </a:rPr>
                            <m:t>𝑭</m:t>
                          </m:r>
                        </m:e>
                        <m:sup>
                          <m:r>
                            <a:rPr lang="en-US" altLang="zh-CN" sz="1200" b="1" i="1" smtClean="0">
                              <a:solidFill>
                                <a:srgbClr val="001D31"/>
                              </a:solidFill>
                              <a:latin typeface="Cambria Math" panose="02040503050406030204" pitchFamily="18" charset="0"/>
                            </a:rPr>
                            <m:t>−</m:t>
                          </m:r>
                          <m:r>
                            <a:rPr lang="en-US" altLang="zh-CN" sz="1200" b="1" i="1" smtClean="0">
                              <a:solidFill>
                                <a:srgbClr val="001D31"/>
                              </a:solidFill>
                              <a:latin typeface="Cambria Math" panose="02040503050406030204" pitchFamily="18" charset="0"/>
                            </a:rPr>
                            <m:t>𝟏</m:t>
                          </m:r>
                        </m:sup>
                      </m:sSup>
                      <m:d>
                        <m:dPr>
                          <m:ctrlPr>
                            <a:rPr lang="en-US" altLang="zh-CN" sz="1200" i="1">
                              <a:solidFill>
                                <a:srgbClr val="001D31"/>
                              </a:solidFill>
                              <a:latin typeface="Cambria Math" panose="02040503050406030204" pitchFamily="18" charset="0"/>
                            </a:rPr>
                          </m:ctrlPr>
                        </m:dPr>
                        <m:e>
                          <m:sSub>
                            <m:sSubPr>
                              <m:ctrlPr>
                                <a:rPr lang="en-US" altLang="zh-CN" sz="1200" i="1" smtClean="0">
                                  <a:solidFill>
                                    <a:srgbClr val="001D31"/>
                                  </a:solidFill>
                                  <a:latin typeface="Cambria Math" panose="02040503050406030204" pitchFamily="18" charset="0"/>
                                </a:rPr>
                              </m:ctrlPr>
                            </m:sSubPr>
                            <m:e>
                              <m:r>
                                <a:rPr lang="en-US" altLang="zh-CN" sz="1200" b="1" i="1" smtClean="0">
                                  <a:solidFill>
                                    <a:srgbClr val="001D31"/>
                                  </a:solidFill>
                                  <a:latin typeface="Cambria Math" panose="02040503050406030204" pitchFamily="18" charset="0"/>
                                </a:rPr>
                                <m:t>𝒖</m:t>
                              </m:r>
                            </m:e>
                            <m:sub>
                              <m:r>
                                <a:rPr lang="en-US" altLang="zh-CN" sz="1200" b="1" i="1" smtClean="0">
                                  <a:solidFill>
                                    <a:srgbClr val="001D31"/>
                                  </a:solidFill>
                                  <a:latin typeface="Cambria Math" panose="02040503050406030204" pitchFamily="18" charset="0"/>
                                </a:rPr>
                                <m:t>𝟏</m:t>
                              </m:r>
                            </m:sub>
                          </m:sSub>
                        </m:e>
                      </m:d>
                    </m:oMath>
                  </m:oMathPara>
                </a14:m>
                <a:endParaRPr lang="zh-CN" altLang="en-US" sz="1200" dirty="0"/>
              </a:p>
            </p:txBody>
          </p:sp>
        </mc:Choice>
        <mc:Fallback xmlns="">
          <p:sp>
            <p:nvSpPr>
              <p:cNvPr id="23" name="文本框 22">
                <a:extLst>
                  <a:ext uri="{FF2B5EF4-FFF2-40B4-BE49-F238E27FC236}">
                    <a16:creationId xmlns:a16="http://schemas.microsoft.com/office/drawing/2014/main" id="{FA1F7432-E485-59E7-DE1E-8FBB111FD977}"/>
                  </a:ext>
                </a:extLst>
              </p:cNvPr>
              <p:cNvSpPr txBox="1">
                <a:spLocks noRot="1" noChangeAspect="1" noMove="1" noResize="1" noEditPoints="1" noAdjustHandles="1" noChangeArrowheads="1" noChangeShapeType="1" noTextEdit="1"/>
              </p:cNvSpPr>
              <p:nvPr/>
            </p:nvSpPr>
            <p:spPr>
              <a:xfrm>
                <a:off x="8273155" y="3429000"/>
                <a:ext cx="911382" cy="281167"/>
              </a:xfrm>
              <a:prstGeom prst="rect">
                <a:avLst/>
              </a:prstGeom>
              <a:blipFill>
                <a:blip r:embed="rId14"/>
                <a:stretch>
                  <a:fillRect/>
                </a:stretch>
              </a:blipFill>
              <a:ln w="12700" cap="flat">
                <a:noFill/>
                <a:miter lim="400000"/>
              </a:ln>
              <a:effectLst/>
            </p:spPr>
            <p:txBody>
              <a:bodyPr/>
              <a:lstStyle/>
              <a:p>
                <a:r>
                  <a:rPr lang="zh-CN" altLang="en-US">
                    <a:noFill/>
                  </a:rPr>
                  <a:t> </a:t>
                </a:r>
              </a:p>
            </p:txBody>
          </p:sp>
        </mc:Fallback>
      </mc:AlternateContent>
    </p:spTree>
    <p:extLst>
      <p:ext uri="{BB962C8B-B14F-4D97-AF65-F5344CB8AC3E}">
        <p14:creationId xmlns:p14="http://schemas.microsoft.com/office/powerpoint/2010/main" val="94763272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0DA2D024-A79F-EF7B-03D7-536420DC22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4408" y="4863"/>
            <a:ext cx="2031550" cy="904674"/>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4238692E-225D-AD0A-68BB-EC84BE2330DB}"/>
              </a:ext>
            </a:extLst>
          </p:cNvPr>
          <p:cNvSpPr/>
          <p:nvPr/>
        </p:nvSpPr>
        <p:spPr>
          <a:xfrm>
            <a:off x="560476" y="1396754"/>
            <a:ext cx="2339102" cy="523220"/>
          </a:xfrm>
          <a:prstGeom prst="rect">
            <a:avLst/>
          </a:prstGeom>
        </p:spPr>
        <p:txBody>
          <a:bodyPr wrap="none">
            <a:spAutoFit/>
          </a:bodyPr>
          <a:lstStyle/>
          <a:p>
            <a:r>
              <a:rPr lang="zh-CN" altLang="en-US" sz="2800" dirty="0">
                <a:solidFill>
                  <a:srgbClr val="0432FF"/>
                </a:solidFill>
                <a:latin typeface="Songti SC" panose="02010600040101010101" pitchFamily="2" charset="-122"/>
                <a:ea typeface="Songti SC" panose="02010600040101010101" pitchFamily="2" charset="-122"/>
              </a:rPr>
              <a:t>舍选抽样法：</a:t>
            </a:r>
          </a:p>
        </p:txBody>
      </p:sp>
      <p:sp>
        <p:nvSpPr>
          <p:cNvPr id="4" name="随机数">
            <a:extLst>
              <a:ext uri="{FF2B5EF4-FFF2-40B4-BE49-F238E27FC236}">
                <a16:creationId xmlns:a16="http://schemas.microsoft.com/office/drawing/2014/main" id="{B5B0D6F1-4B24-09E6-E4B6-C2A30F44EB0B}"/>
              </a:ext>
            </a:extLst>
          </p:cNvPr>
          <p:cNvSpPr txBox="1"/>
          <p:nvPr/>
        </p:nvSpPr>
        <p:spPr>
          <a:xfrm>
            <a:off x="399729" y="427279"/>
            <a:ext cx="7437269" cy="646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ctr">
              <a:spcBef>
                <a:spcPts val="2400"/>
              </a:spcBef>
              <a:defRPr b="0">
                <a:solidFill>
                  <a:srgbClr val="FF0000"/>
                </a:solidFill>
                <a:latin typeface="黑体"/>
                <a:ea typeface="黑体"/>
                <a:cs typeface="黑体"/>
                <a:sym typeface="黑体"/>
              </a:defRPr>
            </a:lvl1pPr>
          </a:lstStyle>
          <a:p>
            <a:pPr algn="l">
              <a:defRPr b="1">
                <a:latin typeface="+mj-lt"/>
                <a:ea typeface="+mj-ea"/>
                <a:cs typeface="+mj-cs"/>
                <a:sym typeface="Times New Roman"/>
              </a:defRPr>
            </a:pPr>
            <a:r>
              <a:rPr lang="zh-CN" altLang="en-US" sz="3600" b="1" dirty="0">
                <a:solidFill>
                  <a:srgbClr val="001D31"/>
                </a:solidFill>
                <a:latin typeface="SimHei" panose="02010609060101010101" pitchFamily="49" charset="-122"/>
                <a:ea typeface="SimHei" panose="02010609060101010101" pitchFamily="49" charset="-122"/>
                <a:cs typeface="+mj-cs"/>
                <a:sym typeface="Verdana"/>
              </a:rPr>
              <a:t>任意分布随机数序列产生（连续型）</a:t>
            </a:r>
            <a:endParaRPr sz="3600" b="1" dirty="0">
              <a:solidFill>
                <a:srgbClr val="001D31"/>
              </a:solidFill>
              <a:latin typeface="SimHei" panose="02010609060101010101" pitchFamily="49" charset="-122"/>
              <a:ea typeface="SimHei" panose="02010609060101010101" pitchFamily="49" charset="-122"/>
              <a:cs typeface="+mj-cs"/>
              <a:sym typeface="Verdana"/>
            </a:endParaRPr>
          </a:p>
        </p:txBody>
      </p:sp>
      <p:grpSp>
        <p:nvGrpSpPr>
          <p:cNvPr id="342" name="组合 341">
            <a:extLst>
              <a:ext uri="{FF2B5EF4-FFF2-40B4-BE49-F238E27FC236}">
                <a16:creationId xmlns:a16="http://schemas.microsoft.com/office/drawing/2014/main" id="{96CC458C-52E3-DC69-FD04-A94E920419B2}"/>
              </a:ext>
            </a:extLst>
          </p:cNvPr>
          <p:cNvGrpSpPr/>
          <p:nvPr/>
        </p:nvGrpSpPr>
        <p:grpSpPr>
          <a:xfrm>
            <a:off x="8234626" y="427279"/>
            <a:ext cx="2840696" cy="3926684"/>
            <a:chOff x="5159702" y="2353772"/>
            <a:chExt cx="3029965" cy="4001918"/>
          </a:xfrm>
        </p:grpSpPr>
        <p:cxnSp>
          <p:nvCxnSpPr>
            <p:cNvPr id="7" name="直线箭头连接符 6">
              <a:extLst>
                <a:ext uri="{FF2B5EF4-FFF2-40B4-BE49-F238E27FC236}">
                  <a16:creationId xmlns:a16="http://schemas.microsoft.com/office/drawing/2014/main" id="{C73A14B1-3C0E-6B3E-B15E-8F9BDD48F407}"/>
                </a:ext>
              </a:extLst>
            </p:cNvPr>
            <p:cNvCxnSpPr/>
            <p:nvPr/>
          </p:nvCxnSpPr>
          <p:spPr>
            <a:xfrm>
              <a:off x="5357813" y="5800725"/>
              <a:ext cx="2671762" cy="0"/>
            </a:xfrm>
            <a:prstGeom prst="straightConnector1">
              <a:avLst/>
            </a:prstGeom>
            <a:noFill/>
            <a:ln w="38100" cap="sq">
              <a:solidFill>
                <a:srgbClr val="001D3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 name="直线箭头连接符 7">
              <a:extLst>
                <a:ext uri="{FF2B5EF4-FFF2-40B4-BE49-F238E27FC236}">
                  <a16:creationId xmlns:a16="http://schemas.microsoft.com/office/drawing/2014/main" id="{2166191F-DA16-810E-6421-B02869C83360}"/>
                </a:ext>
              </a:extLst>
            </p:cNvPr>
            <p:cNvCxnSpPr>
              <a:cxnSpLocks/>
            </p:cNvCxnSpPr>
            <p:nvPr/>
          </p:nvCxnSpPr>
          <p:spPr>
            <a:xfrm flipV="1">
              <a:off x="5510213" y="2700338"/>
              <a:ext cx="0" cy="3252787"/>
            </a:xfrm>
            <a:prstGeom prst="straightConnector1">
              <a:avLst/>
            </a:prstGeom>
            <a:noFill/>
            <a:ln w="38100" cap="sq">
              <a:solidFill>
                <a:srgbClr val="001D3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 name="任意形状 10">
              <a:extLst>
                <a:ext uri="{FF2B5EF4-FFF2-40B4-BE49-F238E27FC236}">
                  <a16:creationId xmlns:a16="http://schemas.microsoft.com/office/drawing/2014/main" id="{12260D53-ED51-DB4C-E6E4-2F255E4DC33D}"/>
                </a:ext>
              </a:extLst>
            </p:cNvPr>
            <p:cNvSpPr/>
            <p:nvPr/>
          </p:nvSpPr>
          <p:spPr>
            <a:xfrm>
              <a:off x="5924834" y="3839701"/>
              <a:ext cx="1700213" cy="1468105"/>
            </a:xfrm>
            <a:custGeom>
              <a:avLst/>
              <a:gdLst>
                <a:gd name="connsiteX0" fmla="*/ 0 w 1700213"/>
                <a:gd name="connsiteY0" fmla="*/ 1468105 h 1468105"/>
                <a:gd name="connsiteX1" fmla="*/ 485775 w 1700213"/>
                <a:gd name="connsiteY1" fmla="*/ 968042 h 1468105"/>
                <a:gd name="connsiteX2" fmla="*/ 757238 w 1700213"/>
                <a:gd name="connsiteY2" fmla="*/ 139367 h 1468105"/>
                <a:gd name="connsiteX3" fmla="*/ 914400 w 1700213"/>
                <a:gd name="connsiteY3" fmla="*/ 10780 h 1468105"/>
                <a:gd name="connsiteX4" fmla="*/ 1114425 w 1700213"/>
                <a:gd name="connsiteY4" fmla="*/ 253667 h 1468105"/>
                <a:gd name="connsiteX5" fmla="*/ 1357313 w 1700213"/>
                <a:gd name="connsiteY5" fmla="*/ 1053767 h 1468105"/>
                <a:gd name="connsiteX6" fmla="*/ 1700213 w 1700213"/>
                <a:gd name="connsiteY6" fmla="*/ 1325230 h 1468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00213" h="1468105">
                  <a:moveTo>
                    <a:pt x="0" y="1468105"/>
                  </a:moveTo>
                  <a:cubicBezTo>
                    <a:pt x="179784" y="1328801"/>
                    <a:pt x="359569" y="1189498"/>
                    <a:pt x="485775" y="968042"/>
                  </a:cubicBezTo>
                  <a:cubicBezTo>
                    <a:pt x="611981" y="746586"/>
                    <a:pt x="685801" y="298911"/>
                    <a:pt x="757238" y="139367"/>
                  </a:cubicBezTo>
                  <a:cubicBezTo>
                    <a:pt x="828675" y="-20177"/>
                    <a:pt x="854869" y="-8270"/>
                    <a:pt x="914400" y="10780"/>
                  </a:cubicBezTo>
                  <a:cubicBezTo>
                    <a:pt x="973931" y="29830"/>
                    <a:pt x="1040606" y="79836"/>
                    <a:pt x="1114425" y="253667"/>
                  </a:cubicBezTo>
                  <a:cubicBezTo>
                    <a:pt x="1188244" y="427498"/>
                    <a:pt x="1259682" y="875173"/>
                    <a:pt x="1357313" y="1053767"/>
                  </a:cubicBezTo>
                  <a:cubicBezTo>
                    <a:pt x="1454944" y="1232361"/>
                    <a:pt x="1577578" y="1278795"/>
                    <a:pt x="1700213" y="1325230"/>
                  </a:cubicBezTo>
                </a:path>
              </a:pathLst>
            </a:custGeom>
            <a:noFill/>
            <a:ln w="25400" cap="flat">
              <a:solidFill>
                <a:srgbClr val="001D31"/>
              </a:solidFill>
              <a:prstDash val="solid"/>
              <a:round/>
            </a:ln>
            <a:effectLst>
              <a:outerShdw blurRad="63500" dist="53881" dir="13500000" rotWithShape="0">
                <a:srgbClr val="FFFFCC">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solidFill>
                  <a:srgbClr val="000000"/>
                </a:solidFill>
                <a:effectLst/>
                <a:uFillTx/>
              </a:endParaRPr>
            </a:p>
          </p:txBody>
        </p:sp>
        <p:sp>
          <p:nvSpPr>
            <p:cNvPr id="12" name="矩形 11">
              <a:extLst>
                <a:ext uri="{FF2B5EF4-FFF2-40B4-BE49-F238E27FC236}">
                  <a16:creationId xmlns:a16="http://schemas.microsoft.com/office/drawing/2014/main" id="{0FA0187F-F69B-363E-B443-BF19C335C6DE}"/>
                </a:ext>
              </a:extLst>
            </p:cNvPr>
            <p:cNvSpPr/>
            <p:nvPr/>
          </p:nvSpPr>
          <p:spPr>
            <a:xfrm>
              <a:off x="5924832" y="3839701"/>
              <a:ext cx="1700213" cy="1961024"/>
            </a:xfrm>
            <a:prstGeom prst="rect">
              <a:avLst/>
            </a:prstGeom>
            <a:noFill/>
            <a:ln w="25400" cap="flat">
              <a:solidFill>
                <a:srgbClr val="001D31"/>
              </a:solidFill>
              <a:prstDash val="solid"/>
              <a:round/>
            </a:ln>
            <a:effectLst>
              <a:outerShdw blurRad="63500" dist="53881" dir="13500000" rotWithShape="0">
                <a:srgbClr val="FFFFCC">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b="1" i="0" u="none" strike="noStrike" cap="none" spc="0" normalizeH="0" baseline="0">
                <a:ln>
                  <a:noFill/>
                </a:ln>
                <a:solidFill>
                  <a:srgbClr val="006699"/>
                </a:solidFill>
                <a:effectLst/>
                <a:uFillTx/>
                <a:latin typeface="Verdana"/>
                <a:ea typeface="Verdana"/>
                <a:cs typeface="Verdana"/>
                <a:sym typeface="Verdana"/>
              </a:endParaRPr>
            </a:p>
          </p:txBody>
        </p:sp>
        <p:sp>
          <p:nvSpPr>
            <p:cNvPr id="15" name="任意形状 14">
              <a:extLst>
                <a:ext uri="{FF2B5EF4-FFF2-40B4-BE49-F238E27FC236}">
                  <a16:creationId xmlns:a16="http://schemas.microsoft.com/office/drawing/2014/main" id="{F271FBD6-D929-EBE3-42CE-04E27AF28011}"/>
                </a:ext>
              </a:extLst>
            </p:cNvPr>
            <p:cNvSpPr/>
            <p:nvPr/>
          </p:nvSpPr>
          <p:spPr>
            <a:xfrm>
              <a:off x="5924834" y="3189476"/>
              <a:ext cx="1700211" cy="1683954"/>
            </a:xfrm>
            <a:custGeom>
              <a:avLst/>
              <a:gdLst>
                <a:gd name="connsiteX0" fmla="*/ 0 w 1954306"/>
                <a:gd name="connsiteY0" fmla="*/ 1854019 h 1854019"/>
                <a:gd name="connsiteX1" fmla="*/ 322730 w 1954306"/>
                <a:gd name="connsiteY1" fmla="*/ 1513360 h 1854019"/>
                <a:gd name="connsiteX2" fmla="*/ 591671 w 1954306"/>
                <a:gd name="connsiteY2" fmla="*/ 455525 h 1854019"/>
                <a:gd name="connsiteX3" fmla="*/ 770965 w 1954306"/>
                <a:gd name="connsiteY3" fmla="*/ 168655 h 1854019"/>
                <a:gd name="connsiteX4" fmla="*/ 1021977 w 1954306"/>
                <a:gd name="connsiteY4" fmla="*/ 7290 h 1854019"/>
                <a:gd name="connsiteX5" fmla="*/ 1362636 w 1954306"/>
                <a:gd name="connsiteY5" fmla="*/ 401737 h 1854019"/>
                <a:gd name="connsiteX6" fmla="*/ 1757083 w 1954306"/>
                <a:gd name="connsiteY6" fmla="*/ 1620937 h 1854019"/>
                <a:gd name="connsiteX7" fmla="*/ 1954306 w 1954306"/>
                <a:gd name="connsiteY7" fmla="*/ 1836090 h 185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306" h="1854019">
                  <a:moveTo>
                    <a:pt x="0" y="1854019"/>
                  </a:moveTo>
                  <a:cubicBezTo>
                    <a:pt x="112059" y="1800230"/>
                    <a:pt x="224118" y="1746442"/>
                    <a:pt x="322730" y="1513360"/>
                  </a:cubicBezTo>
                  <a:cubicBezTo>
                    <a:pt x="421342" y="1280278"/>
                    <a:pt x="516965" y="679643"/>
                    <a:pt x="591671" y="455525"/>
                  </a:cubicBezTo>
                  <a:cubicBezTo>
                    <a:pt x="666377" y="231407"/>
                    <a:pt x="699247" y="243361"/>
                    <a:pt x="770965" y="168655"/>
                  </a:cubicBezTo>
                  <a:cubicBezTo>
                    <a:pt x="842683" y="93949"/>
                    <a:pt x="923365" y="-31557"/>
                    <a:pt x="1021977" y="7290"/>
                  </a:cubicBezTo>
                  <a:cubicBezTo>
                    <a:pt x="1120589" y="46137"/>
                    <a:pt x="1240118" y="132796"/>
                    <a:pt x="1362636" y="401737"/>
                  </a:cubicBezTo>
                  <a:cubicBezTo>
                    <a:pt x="1485154" y="670678"/>
                    <a:pt x="1658471" y="1381878"/>
                    <a:pt x="1757083" y="1620937"/>
                  </a:cubicBezTo>
                  <a:cubicBezTo>
                    <a:pt x="1855695" y="1859996"/>
                    <a:pt x="1905000" y="1848043"/>
                    <a:pt x="1954306" y="1836090"/>
                  </a:cubicBezTo>
                </a:path>
              </a:pathLst>
            </a:custGeom>
            <a:noFill/>
            <a:ln w="25400" cap="flat">
              <a:solidFill>
                <a:srgbClr val="001D31"/>
              </a:solidFill>
              <a:prstDash val="dash"/>
              <a:round/>
            </a:ln>
            <a:effectLst>
              <a:outerShdw blurRad="63500" dist="53881" dir="13500000" rotWithShape="0">
                <a:srgbClr val="FFFFCC">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endParaRP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51" name="墨迹 50">
                  <a:extLst>
                    <a:ext uri="{FF2B5EF4-FFF2-40B4-BE49-F238E27FC236}">
                      <a16:creationId xmlns:a16="http://schemas.microsoft.com/office/drawing/2014/main" id="{54EEB8ED-B66A-9E6F-16A5-24B9BAE854BE}"/>
                    </a:ext>
                  </a:extLst>
                </p14:cNvPr>
                <p14:cNvContentPartPr/>
                <p14:nvPr/>
              </p14:nvContentPartPr>
              <p14:xfrm>
                <a:off x="6814164" y="3941406"/>
                <a:ext cx="97920" cy="999360"/>
              </p14:xfrm>
            </p:contentPart>
          </mc:Choice>
          <mc:Fallback xmlns="">
            <p:pic>
              <p:nvPicPr>
                <p:cNvPr id="51" name="墨迹 50">
                  <a:extLst>
                    <a:ext uri="{FF2B5EF4-FFF2-40B4-BE49-F238E27FC236}">
                      <a16:creationId xmlns:a16="http://schemas.microsoft.com/office/drawing/2014/main" id="{54EEB8ED-B66A-9E6F-16A5-24B9BAE854BE}"/>
                    </a:ext>
                  </a:extLst>
                </p:cNvPr>
                <p:cNvPicPr/>
                <p:nvPr/>
              </p:nvPicPr>
              <p:blipFill>
                <a:blip r:embed="rId4"/>
                <a:stretch>
                  <a:fillRect/>
                </a:stretch>
              </p:blipFill>
              <p:spPr>
                <a:xfrm>
                  <a:off x="6746964" y="3877203"/>
                  <a:ext cx="231936" cy="112739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54" name="墨迹 53">
                  <a:extLst>
                    <a:ext uri="{FF2B5EF4-FFF2-40B4-BE49-F238E27FC236}">
                      <a16:creationId xmlns:a16="http://schemas.microsoft.com/office/drawing/2014/main" id="{0F11205E-1D94-DB1E-3AC5-53A74390AC48}"/>
                    </a:ext>
                  </a:extLst>
                </p14:cNvPr>
                <p14:cNvContentPartPr/>
                <p14:nvPr/>
              </p14:nvContentPartPr>
              <p14:xfrm>
                <a:off x="6023604" y="5423526"/>
                <a:ext cx="16920" cy="290160"/>
              </p14:xfrm>
            </p:contentPart>
          </mc:Choice>
          <mc:Fallback xmlns="">
            <p:pic>
              <p:nvPicPr>
                <p:cNvPr id="54" name="墨迹 53">
                  <a:extLst>
                    <a:ext uri="{FF2B5EF4-FFF2-40B4-BE49-F238E27FC236}">
                      <a16:creationId xmlns:a16="http://schemas.microsoft.com/office/drawing/2014/main" id="{0F11205E-1D94-DB1E-3AC5-53A74390AC48}"/>
                    </a:ext>
                  </a:extLst>
                </p:cNvPr>
                <p:cNvPicPr/>
                <p:nvPr/>
              </p:nvPicPr>
              <p:blipFill>
                <a:blip r:embed="rId6"/>
                <a:stretch>
                  <a:fillRect/>
                </a:stretch>
              </p:blipFill>
              <p:spPr>
                <a:xfrm>
                  <a:off x="5956309" y="5359331"/>
                  <a:ext cx="151126" cy="41818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62" name="墨迹 61">
                  <a:extLst>
                    <a:ext uri="{FF2B5EF4-FFF2-40B4-BE49-F238E27FC236}">
                      <a16:creationId xmlns:a16="http://schemas.microsoft.com/office/drawing/2014/main" id="{814206E3-911E-9652-E84F-EB3C4C420198}"/>
                    </a:ext>
                  </a:extLst>
                </p14:cNvPr>
                <p14:cNvContentPartPr/>
                <p14:nvPr/>
              </p14:nvContentPartPr>
              <p14:xfrm>
                <a:off x="6056364" y="5695686"/>
                <a:ext cx="1410120" cy="20520"/>
              </p14:xfrm>
            </p:contentPart>
          </mc:Choice>
          <mc:Fallback xmlns="">
            <p:pic>
              <p:nvPicPr>
                <p:cNvPr id="62" name="墨迹 61">
                  <a:extLst>
                    <a:ext uri="{FF2B5EF4-FFF2-40B4-BE49-F238E27FC236}">
                      <a16:creationId xmlns:a16="http://schemas.microsoft.com/office/drawing/2014/main" id="{814206E3-911E-9652-E84F-EB3C4C420198}"/>
                    </a:ext>
                  </a:extLst>
                </p:cNvPr>
                <p:cNvPicPr/>
                <p:nvPr/>
              </p:nvPicPr>
              <p:blipFill>
                <a:blip r:embed="rId8"/>
                <a:stretch>
                  <a:fillRect/>
                </a:stretch>
              </p:blipFill>
              <p:spPr>
                <a:xfrm>
                  <a:off x="5989161" y="5631561"/>
                  <a:ext cx="1544143" cy="148404"/>
                </a:xfrm>
                <a:prstGeom prst="rect">
                  <a:avLst/>
                </a:prstGeom>
              </p:spPr>
            </p:pic>
          </mc:Fallback>
        </mc:AlternateContent>
        <p:grpSp>
          <p:nvGrpSpPr>
            <p:cNvPr id="59" name="组合 58">
              <a:extLst>
                <a:ext uri="{FF2B5EF4-FFF2-40B4-BE49-F238E27FC236}">
                  <a16:creationId xmlns:a16="http://schemas.microsoft.com/office/drawing/2014/main" id="{BD5D31E0-2469-1942-B8CC-2F658E5B6A86}"/>
                </a:ext>
              </a:extLst>
            </p:cNvPr>
            <p:cNvGrpSpPr/>
            <p:nvPr/>
          </p:nvGrpSpPr>
          <p:grpSpPr>
            <a:xfrm>
              <a:off x="6033684" y="4024206"/>
              <a:ext cx="1491480" cy="1623600"/>
              <a:chOff x="6033684" y="4024206"/>
              <a:chExt cx="1491480" cy="1623600"/>
            </a:xfrm>
          </p:grpSpPr>
          <mc:AlternateContent xmlns:mc="http://schemas.openxmlformats.org/markup-compatibility/2006" xmlns:p14="http://schemas.microsoft.com/office/powerpoint/2010/main" xmlns:aink="http://schemas.microsoft.com/office/drawing/2016/ink">
            <mc:Choice Requires="p14 aink">
              <p:contentPart p14:bwMode="auto" r:id="rId9">
                <p14:nvContentPartPr>
                  <p14:cNvPr id="52" name="墨迹 51">
                    <a:extLst>
                      <a:ext uri="{FF2B5EF4-FFF2-40B4-BE49-F238E27FC236}">
                        <a16:creationId xmlns:a16="http://schemas.microsoft.com/office/drawing/2014/main" id="{94B4FB1F-8E39-2754-24AE-FA56A4E0838C}"/>
                      </a:ext>
                    </a:extLst>
                  </p14:cNvPr>
                  <p14:cNvContentPartPr/>
                  <p14:nvPr/>
                </p14:nvContentPartPr>
                <p14:xfrm>
                  <a:off x="6033684" y="4040046"/>
                  <a:ext cx="740880" cy="1326240"/>
                </p14:xfrm>
              </p:contentPart>
            </mc:Choice>
            <mc:Fallback xmlns="">
              <p:pic>
                <p:nvPicPr>
                  <p:cNvPr id="52" name="墨迹 51">
                    <a:extLst>
                      <a:ext uri="{FF2B5EF4-FFF2-40B4-BE49-F238E27FC236}">
                        <a16:creationId xmlns:a16="http://schemas.microsoft.com/office/drawing/2014/main" id="{94B4FB1F-8E39-2754-24AE-FA56A4E0838C}"/>
                      </a:ext>
                    </a:extLst>
                  </p:cNvPr>
                  <p:cNvPicPr/>
                  <p:nvPr/>
                </p:nvPicPr>
                <p:blipFill>
                  <a:blip r:embed="rId10"/>
                  <a:stretch>
                    <a:fillRect/>
                  </a:stretch>
                </p:blipFill>
                <p:spPr>
                  <a:xfrm>
                    <a:off x="5966890" y="3976210"/>
                    <a:ext cx="874853" cy="145427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53" name="墨迹 52">
                    <a:extLst>
                      <a:ext uri="{FF2B5EF4-FFF2-40B4-BE49-F238E27FC236}">
                        <a16:creationId xmlns:a16="http://schemas.microsoft.com/office/drawing/2014/main" id="{E4B93E5F-8D0F-4CE6-4956-ECD65E97BFB7}"/>
                      </a:ext>
                    </a:extLst>
                  </p14:cNvPr>
                  <p14:cNvContentPartPr/>
                  <p14:nvPr/>
                </p14:nvContentPartPr>
                <p14:xfrm>
                  <a:off x="6041964" y="5370246"/>
                  <a:ext cx="14760" cy="108360"/>
                </p14:xfrm>
              </p:contentPart>
            </mc:Choice>
            <mc:Fallback xmlns="">
              <p:pic>
                <p:nvPicPr>
                  <p:cNvPr id="53" name="墨迹 52">
                    <a:extLst>
                      <a:ext uri="{FF2B5EF4-FFF2-40B4-BE49-F238E27FC236}">
                        <a16:creationId xmlns:a16="http://schemas.microsoft.com/office/drawing/2014/main" id="{E4B93E5F-8D0F-4CE6-4956-ECD65E97BFB7}"/>
                      </a:ext>
                    </a:extLst>
                  </p:cNvPr>
                  <p:cNvPicPr/>
                  <p:nvPr/>
                </p:nvPicPr>
                <p:blipFill>
                  <a:blip r:embed="rId12"/>
                  <a:stretch>
                    <a:fillRect/>
                  </a:stretch>
                </p:blipFill>
                <p:spPr>
                  <a:xfrm>
                    <a:off x="5976112" y="5305965"/>
                    <a:ext cx="146843" cy="23655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
                <p14:nvContentPartPr>
                  <p14:cNvPr id="61" name="墨迹 60">
                    <a:extLst>
                      <a:ext uri="{FF2B5EF4-FFF2-40B4-BE49-F238E27FC236}">
                        <a16:creationId xmlns:a16="http://schemas.microsoft.com/office/drawing/2014/main" id="{4AC28C58-BFF4-F58F-430C-6F88F849D5AA}"/>
                      </a:ext>
                    </a:extLst>
                  </p14:cNvPr>
                  <p14:cNvContentPartPr/>
                  <p14:nvPr/>
                </p14:nvContentPartPr>
                <p14:xfrm>
                  <a:off x="6126204" y="4024206"/>
                  <a:ext cx="1398960" cy="1623600"/>
                </p14:xfrm>
              </p:contentPart>
            </mc:Choice>
            <mc:Fallback xmlns="">
              <p:pic>
                <p:nvPicPr>
                  <p:cNvPr id="61" name="墨迹 60">
                    <a:extLst>
                      <a:ext uri="{FF2B5EF4-FFF2-40B4-BE49-F238E27FC236}">
                        <a16:creationId xmlns:a16="http://schemas.microsoft.com/office/drawing/2014/main" id="{4AC28C58-BFF4-F58F-430C-6F88F849D5AA}"/>
                      </a:ext>
                    </a:extLst>
                  </p:cNvPr>
                  <p:cNvPicPr/>
                  <p:nvPr/>
                </p:nvPicPr>
                <p:blipFill>
                  <a:blip r:embed="rId14"/>
                  <a:stretch>
                    <a:fillRect/>
                  </a:stretch>
                </p:blipFill>
                <p:spPr>
                  <a:xfrm>
                    <a:off x="6059002" y="3960363"/>
                    <a:ext cx="1532981" cy="1751653"/>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5">
              <p14:nvContentPartPr>
                <p14:cNvPr id="63" name="墨迹 62">
                  <a:extLst>
                    <a:ext uri="{FF2B5EF4-FFF2-40B4-BE49-F238E27FC236}">
                      <a16:creationId xmlns:a16="http://schemas.microsoft.com/office/drawing/2014/main" id="{F31001C8-CD52-7196-BB73-048301A66C05}"/>
                    </a:ext>
                  </a:extLst>
                </p14:cNvPr>
                <p14:cNvContentPartPr/>
                <p14:nvPr/>
              </p14:nvContentPartPr>
              <p14:xfrm>
                <a:off x="7456044" y="5187006"/>
                <a:ext cx="127800" cy="572760"/>
              </p14:xfrm>
            </p:contentPart>
          </mc:Choice>
          <mc:Fallback xmlns="">
            <p:pic>
              <p:nvPicPr>
                <p:cNvPr id="63" name="墨迹 62">
                  <a:extLst>
                    <a:ext uri="{FF2B5EF4-FFF2-40B4-BE49-F238E27FC236}">
                      <a16:creationId xmlns:a16="http://schemas.microsoft.com/office/drawing/2014/main" id="{F31001C8-CD52-7196-BB73-048301A66C05}"/>
                    </a:ext>
                  </a:extLst>
                </p:cNvPr>
                <p:cNvPicPr/>
                <p:nvPr/>
              </p:nvPicPr>
              <p:blipFill>
                <a:blip r:embed="rId16"/>
                <a:stretch>
                  <a:fillRect/>
                </a:stretch>
              </p:blipFill>
              <p:spPr>
                <a:xfrm>
                  <a:off x="7417550" y="5150681"/>
                  <a:ext cx="204403" cy="645777"/>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320" name="墨迹 319">
                  <a:extLst>
                    <a:ext uri="{FF2B5EF4-FFF2-40B4-BE49-F238E27FC236}">
                      <a16:creationId xmlns:a16="http://schemas.microsoft.com/office/drawing/2014/main" id="{B9A96360-474C-7576-B0BC-0B5309F1BAC1}"/>
                    </a:ext>
                  </a:extLst>
                </p14:cNvPr>
                <p14:cNvContentPartPr/>
                <p14:nvPr/>
              </p14:nvContentPartPr>
              <p14:xfrm>
                <a:off x="7469364" y="5183406"/>
                <a:ext cx="88920" cy="48240"/>
              </p14:xfrm>
            </p:contentPart>
          </mc:Choice>
          <mc:Fallback xmlns="">
            <p:pic>
              <p:nvPicPr>
                <p:cNvPr id="320" name="墨迹 319">
                  <a:extLst>
                    <a:ext uri="{FF2B5EF4-FFF2-40B4-BE49-F238E27FC236}">
                      <a16:creationId xmlns:a16="http://schemas.microsoft.com/office/drawing/2014/main" id="{B9A96360-474C-7576-B0BC-0B5309F1BAC1}"/>
                    </a:ext>
                  </a:extLst>
                </p:cNvPr>
                <p:cNvPicPr/>
                <p:nvPr/>
              </p:nvPicPr>
              <p:blipFill>
                <a:blip r:embed="rId18"/>
                <a:stretch>
                  <a:fillRect/>
                </a:stretch>
              </p:blipFill>
              <p:spPr>
                <a:xfrm>
                  <a:off x="7430870" y="5147226"/>
                  <a:ext cx="165522" cy="120965"/>
                </a:xfrm>
                <a:prstGeom prst="rect">
                  <a:avLst/>
                </a:prstGeom>
              </p:spPr>
            </p:pic>
          </mc:Fallback>
        </mc:AlternateContent>
        <p:cxnSp>
          <p:nvCxnSpPr>
            <p:cNvPr id="322" name="直线连接符 321">
              <a:extLst>
                <a:ext uri="{FF2B5EF4-FFF2-40B4-BE49-F238E27FC236}">
                  <a16:creationId xmlns:a16="http://schemas.microsoft.com/office/drawing/2014/main" id="{C754A2CC-E059-CC16-0EE3-419D553B4B22}"/>
                </a:ext>
              </a:extLst>
            </p:cNvPr>
            <p:cNvCxnSpPr/>
            <p:nvPr/>
          </p:nvCxnSpPr>
          <p:spPr>
            <a:xfrm>
              <a:off x="6404124" y="4820213"/>
              <a:ext cx="0" cy="980512"/>
            </a:xfrm>
            <a:prstGeom prst="line">
              <a:avLst/>
            </a:prstGeom>
            <a:noFill/>
            <a:ln w="25400" cap="flat">
              <a:solidFill>
                <a:srgbClr val="001D3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25" name="直线连接符 324">
              <a:extLst>
                <a:ext uri="{FF2B5EF4-FFF2-40B4-BE49-F238E27FC236}">
                  <a16:creationId xmlns:a16="http://schemas.microsoft.com/office/drawing/2014/main" id="{FAE34F34-9629-A9B3-28A9-EE37D726B122}"/>
                </a:ext>
              </a:extLst>
            </p:cNvPr>
            <p:cNvCxnSpPr>
              <a:cxnSpLocks/>
            </p:cNvCxnSpPr>
            <p:nvPr/>
          </p:nvCxnSpPr>
          <p:spPr>
            <a:xfrm flipH="1">
              <a:off x="5495925" y="3839701"/>
              <a:ext cx="152401" cy="0"/>
            </a:xfrm>
            <a:prstGeom prst="line">
              <a:avLst/>
            </a:prstGeom>
            <a:noFill/>
            <a:ln w="25400" cap="flat">
              <a:solidFill>
                <a:srgbClr val="001D3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28" name="直线连接符 327">
              <a:extLst>
                <a:ext uri="{FF2B5EF4-FFF2-40B4-BE49-F238E27FC236}">
                  <a16:creationId xmlns:a16="http://schemas.microsoft.com/office/drawing/2014/main" id="{8F7D0D0E-7118-742D-5A5D-7BDC500781F7}"/>
                </a:ext>
              </a:extLst>
            </p:cNvPr>
            <p:cNvCxnSpPr>
              <a:cxnSpLocks/>
              <a:stCxn id="15" idx="4"/>
            </p:cNvCxnSpPr>
            <p:nvPr/>
          </p:nvCxnSpPr>
          <p:spPr>
            <a:xfrm flipH="1">
              <a:off x="5495925" y="3196097"/>
              <a:ext cx="1318011" cy="0"/>
            </a:xfrm>
            <a:prstGeom prst="line">
              <a:avLst/>
            </a:prstGeom>
            <a:noFill/>
            <a:ln w="12700" cap="flat">
              <a:solidFill>
                <a:srgbClr val="001D31"/>
              </a:solidFill>
              <a:prstDash val="dash"/>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1" name="文本框 330">
              <a:extLst>
                <a:ext uri="{FF2B5EF4-FFF2-40B4-BE49-F238E27FC236}">
                  <a16:creationId xmlns:a16="http://schemas.microsoft.com/office/drawing/2014/main" id="{1BBFA815-374F-0B33-9B7A-EC097754D760}"/>
                </a:ext>
              </a:extLst>
            </p:cNvPr>
            <p:cNvSpPr txBox="1"/>
            <p:nvPr/>
          </p:nvSpPr>
          <p:spPr>
            <a:xfrm>
              <a:off x="5159702" y="2353772"/>
              <a:ext cx="319957" cy="707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b="1" i="1" u="none" strike="noStrike" cap="none" spc="0" normalizeH="0" baseline="0" dirty="0">
                  <a:ln>
                    <a:noFill/>
                  </a:ln>
                  <a:solidFill>
                    <a:srgbClr val="001D31"/>
                  </a:solidFill>
                  <a:effectLst/>
                  <a:uFillTx/>
                  <a:latin typeface="Times" pitchFamily="2" charset="0"/>
                  <a:sym typeface="Verdana"/>
                </a:rPr>
                <a:t>y</a:t>
              </a:r>
              <a:endParaRPr kumimoji="0" lang="zh-CN" altLang="en-US" b="1" i="1" u="none" strike="noStrike" cap="none" spc="0" normalizeH="0" baseline="0" dirty="0">
                <a:ln>
                  <a:noFill/>
                </a:ln>
                <a:solidFill>
                  <a:srgbClr val="001D31"/>
                </a:solidFill>
                <a:effectLst/>
                <a:uFillTx/>
                <a:latin typeface="Times" pitchFamily="2" charset="0"/>
                <a:sym typeface="Verdana"/>
              </a:endParaRPr>
            </a:p>
          </p:txBody>
        </p:sp>
        <p:sp>
          <p:nvSpPr>
            <p:cNvPr id="332" name="文本框 331">
              <a:extLst>
                <a:ext uri="{FF2B5EF4-FFF2-40B4-BE49-F238E27FC236}">
                  <a16:creationId xmlns:a16="http://schemas.microsoft.com/office/drawing/2014/main" id="{2F0ECF89-5F05-E962-1472-2DD9D2FC89CB}"/>
                </a:ext>
              </a:extLst>
            </p:cNvPr>
            <p:cNvSpPr txBox="1"/>
            <p:nvPr/>
          </p:nvSpPr>
          <p:spPr>
            <a:xfrm>
              <a:off x="7840856" y="5647806"/>
              <a:ext cx="348811" cy="707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b="1" i="1" u="none" strike="noStrike" cap="none" spc="0" normalizeH="0" baseline="0" dirty="0">
                  <a:ln>
                    <a:noFill/>
                  </a:ln>
                  <a:solidFill>
                    <a:srgbClr val="001D31"/>
                  </a:solidFill>
                  <a:effectLst/>
                  <a:uFillTx/>
                  <a:latin typeface="Times" pitchFamily="2" charset="0"/>
                  <a:sym typeface="Verdana"/>
                </a:rPr>
                <a:t>x</a:t>
              </a:r>
              <a:endParaRPr kumimoji="0" lang="zh-CN" altLang="en-US" b="1" i="1" u="none" strike="noStrike" cap="none" spc="0" normalizeH="0" baseline="0" dirty="0">
                <a:ln>
                  <a:noFill/>
                </a:ln>
                <a:solidFill>
                  <a:srgbClr val="001D31"/>
                </a:solidFill>
                <a:effectLst/>
                <a:uFillTx/>
                <a:latin typeface="Times" pitchFamily="2" charset="0"/>
                <a:sym typeface="Verdana"/>
              </a:endParaRPr>
            </a:p>
          </p:txBody>
        </p:sp>
        <p:sp>
          <p:nvSpPr>
            <p:cNvPr id="334" name="文本框 333">
              <a:extLst>
                <a:ext uri="{FF2B5EF4-FFF2-40B4-BE49-F238E27FC236}">
                  <a16:creationId xmlns:a16="http://schemas.microsoft.com/office/drawing/2014/main" id="{235FA48A-9BCD-BA69-4D2E-6C1F89CD281A}"/>
                </a:ext>
              </a:extLst>
            </p:cNvPr>
            <p:cNvSpPr txBox="1"/>
            <p:nvPr/>
          </p:nvSpPr>
          <p:spPr>
            <a:xfrm>
              <a:off x="5164220" y="2969084"/>
              <a:ext cx="279883"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2400" b="1" i="1" u="none" strike="noStrike" cap="none" spc="0" normalizeH="0" baseline="0" dirty="0">
                  <a:ln>
                    <a:noFill/>
                  </a:ln>
                  <a:solidFill>
                    <a:srgbClr val="001D31"/>
                  </a:solidFill>
                  <a:effectLst/>
                  <a:uFillTx/>
                  <a:latin typeface="Times" pitchFamily="2" charset="0"/>
                  <a:sym typeface="Verdana"/>
                </a:rPr>
                <a:t>L</a:t>
              </a:r>
              <a:endParaRPr kumimoji="0" lang="zh-CN" altLang="en-US" sz="2400" b="1" i="1" u="none" strike="noStrike" cap="none" spc="0" normalizeH="0" baseline="0" dirty="0">
                <a:ln>
                  <a:noFill/>
                </a:ln>
                <a:solidFill>
                  <a:srgbClr val="001D31"/>
                </a:solidFill>
                <a:effectLst/>
                <a:uFillTx/>
                <a:latin typeface="Times" pitchFamily="2" charset="0"/>
                <a:sym typeface="Verdana"/>
              </a:endParaRPr>
            </a:p>
          </p:txBody>
        </p:sp>
        <p:sp>
          <p:nvSpPr>
            <p:cNvPr id="335" name="文本框 334">
              <a:extLst>
                <a:ext uri="{FF2B5EF4-FFF2-40B4-BE49-F238E27FC236}">
                  <a16:creationId xmlns:a16="http://schemas.microsoft.com/office/drawing/2014/main" id="{2C0204B7-15CB-F1B6-0384-E87E33CBEC9C}"/>
                </a:ext>
              </a:extLst>
            </p:cNvPr>
            <p:cNvSpPr txBox="1"/>
            <p:nvPr/>
          </p:nvSpPr>
          <p:spPr>
            <a:xfrm>
              <a:off x="5159702" y="3578383"/>
              <a:ext cx="246219"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2400" b="1" i="1" u="none" strike="noStrike" cap="none" spc="0" normalizeH="0" baseline="0" dirty="0">
                  <a:ln>
                    <a:noFill/>
                  </a:ln>
                  <a:solidFill>
                    <a:srgbClr val="001D31"/>
                  </a:solidFill>
                  <a:effectLst/>
                  <a:uFillTx/>
                  <a:latin typeface="Times" pitchFamily="2" charset="0"/>
                  <a:sym typeface="Verdana"/>
                </a:rPr>
                <a:t>1</a:t>
              </a:r>
              <a:endParaRPr kumimoji="0" lang="zh-CN" altLang="en-US" sz="2400" b="1" i="1" u="none" strike="noStrike" cap="none" spc="0" normalizeH="0" baseline="0" dirty="0">
                <a:ln>
                  <a:noFill/>
                </a:ln>
                <a:solidFill>
                  <a:srgbClr val="001D31"/>
                </a:solidFill>
                <a:effectLst/>
                <a:uFillTx/>
                <a:latin typeface="Times" pitchFamily="2" charset="0"/>
                <a:sym typeface="Verdana"/>
              </a:endParaRPr>
            </a:p>
          </p:txBody>
        </p:sp>
        <p:sp>
          <p:nvSpPr>
            <p:cNvPr id="336" name="文本框 335">
              <a:extLst>
                <a:ext uri="{FF2B5EF4-FFF2-40B4-BE49-F238E27FC236}">
                  <a16:creationId xmlns:a16="http://schemas.microsoft.com/office/drawing/2014/main" id="{75F18DBA-963D-F394-30FB-2AF4ABEC4076}"/>
                </a:ext>
              </a:extLst>
            </p:cNvPr>
            <p:cNvSpPr txBox="1"/>
            <p:nvPr/>
          </p:nvSpPr>
          <p:spPr>
            <a:xfrm>
              <a:off x="5263994" y="5780867"/>
              <a:ext cx="246219"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2400" b="1" i="1" u="none" strike="noStrike" cap="none" spc="0" normalizeH="0" baseline="0" dirty="0">
                  <a:ln>
                    <a:noFill/>
                  </a:ln>
                  <a:solidFill>
                    <a:srgbClr val="001D31"/>
                  </a:solidFill>
                  <a:effectLst/>
                  <a:uFillTx/>
                  <a:latin typeface="Times" pitchFamily="2" charset="0"/>
                  <a:sym typeface="Verdana"/>
                </a:rPr>
                <a:t>0</a:t>
              </a:r>
              <a:endParaRPr kumimoji="0" lang="zh-CN" altLang="en-US" sz="2400" b="1" i="1" u="none" strike="noStrike" cap="none" spc="0" normalizeH="0" baseline="0" dirty="0">
                <a:ln>
                  <a:noFill/>
                </a:ln>
                <a:solidFill>
                  <a:srgbClr val="001D31"/>
                </a:solidFill>
                <a:effectLst/>
                <a:uFillTx/>
                <a:latin typeface="Times" pitchFamily="2" charset="0"/>
                <a:sym typeface="Verdana"/>
              </a:endParaRPr>
            </a:p>
          </p:txBody>
        </p:sp>
        <p:sp>
          <p:nvSpPr>
            <p:cNvPr id="337" name="文本框 336">
              <a:extLst>
                <a:ext uri="{FF2B5EF4-FFF2-40B4-BE49-F238E27FC236}">
                  <a16:creationId xmlns:a16="http://schemas.microsoft.com/office/drawing/2014/main" id="{A30716EE-FDAF-E403-B081-A4C73C518515}"/>
                </a:ext>
              </a:extLst>
            </p:cNvPr>
            <p:cNvSpPr txBox="1"/>
            <p:nvPr/>
          </p:nvSpPr>
          <p:spPr>
            <a:xfrm>
              <a:off x="5784554" y="5791177"/>
              <a:ext cx="246219"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sz="2400" i="1" dirty="0">
                  <a:solidFill>
                    <a:srgbClr val="001D31"/>
                  </a:solidFill>
                  <a:latin typeface="Times" pitchFamily="2" charset="0"/>
                </a:rPr>
                <a:t>a</a:t>
              </a:r>
              <a:endParaRPr kumimoji="0" lang="zh-CN" altLang="en-US" sz="2400" b="1" i="1" u="none" strike="noStrike" cap="none" spc="0" normalizeH="0" baseline="0" dirty="0">
                <a:ln>
                  <a:noFill/>
                </a:ln>
                <a:solidFill>
                  <a:srgbClr val="001D31"/>
                </a:solidFill>
                <a:effectLst/>
                <a:uFillTx/>
                <a:latin typeface="Times" pitchFamily="2" charset="0"/>
                <a:sym typeface="Verdana"/>
              </a:endParaRPr>
            </a:p>
          </p:txBody>
        </p:sp>
        <p:sp>
          <p:nvSpPr>
            <p:cNvPr id="338" name="文本框 337">
              <a:extLst>
                <a:ext uri="{FF2B5EF4-FFF2-40B4-BE49-F238E27FC236}">
                  <a16:creationId xmlns:a16="http://schemas.microsoft.com/office/drawing/2014/main" id="{8D76B967-172F-F7F0-847F-03D46FE08D8F}"/>
                </a:ext>
              </a:extLst>
            </p:cNvPr>
            <p:cNvSpPr txBox="1"/>
            <p:nvPr/>
          </p:nvSpPr>
          <p:spPr>
            <a:xfrm>
              <a:off x="7480815" y="5775647"/>
              <a:ext cx="246219"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sz="2400" i="1" dirty="0">
                  <a:solidFill>
                    <a:srgbClr val="001D31"/>
                  </a:solidFill>
                  <a:latin typeface="Times" pitchFamily="2" charset="0"/>
                </a:rPr>
                <a:t>b</a:t>
              </a:r>
              <a:endParaRPr kumimoji="0" lang="zh-CN" altLang="en-US" sz="2400" b="1" i="1" u="none" strike="noStrike" cap="none" spc="0" normalizeH="0" baseline="0" dirty="0">
                <a:ln>
                  <a:noFill/>
                </a:ln>
                <a:solidFill>
                  <a:srgbClr val="001D31"/>
                </a:solidFill>
                <a:effectLst/>
                <a:uFillTx/>
                <a:latin typeface="Times" pitchFamily="2" charset="0"/>
                <a:sym typeface="Verdana"/>
              </a:endParaRPr>
            </a:p>
          </p:txBody>
        </p:sp>
        <p:sp>
          <p:nvSpPr>
            <p:cNvPr id="339" name="文本框 338">
              <a:extLst>
                <a:ext uri="{FF2B5EF4-FFF2-40B4-BE49-F238E27FC236}">
                  <a16:creationId xmlns:a16="http://schemas.microsoft.com/office/drawing/2014/main" id="{ED1B3817-14E7-1871-E977-AED23C195155}"/>
                </a:ext>
              </a:extLst>
            </p:cNvPr>
            <p:cNvSpPr txBox="1"/>
            <p:nvPr/>
          </p:nvSpPr>
          <p:spPr>
            <a:xfrm>
              <a:off x="6295302" y="5802611"/>
              <a:ext cx="246219"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sz="2400" i="1" dirty="0">
                  <a:solidFill>
                    <a:srgbClr val="001D31"/>
                  </a:solidFill>
                  <a:latin typeface="Times" pitchFamily="2" charset="0"/>
                </a:rPr>
                <a:t>x</a:t>
              </a:r>
              <a:endParaRPr kumimoji="0" lang="zh-CN" altLang="en-US" sz="2400" b="1" i="1" u="none" strike="noStrike" cap="none" spc="0" normalizeH="0" baseline="0" dirty="0">
                <a:ln>
                  <a:noFill/>
                </a:ln>
                <a:solidFill>
                  <a:srgbClr val="001D31"/>
                </a:solidFill>
                <a:effectLst/>
                <a:uFillTx/>
                <a:latin typeface="Times" pitchFamily="2" charset="0"/>
                <a:sym typeface="Verdana"/>
              </a:endParaRPr>
            </a:p>
          </p:txBody>
        </p:sp>
        <p:sp>
          <p:nvSpPr>
            <p:cNvPr id="340" name="文本框 339">
              <a:extLst>
                <a:ext uri="{FF2B5EF4-FFF2-40B4-BE49-F238E27FC236}">
                  <a16:creationId xmlns:a16="http://schemas.microsoft.com/office/drawing/2014/main" id="{85260EA7-C1DF-D531-99E3-EA0B749271D7}"/>
                </a:ext>
              </a:extLst>
            </p:cNvPr>
            <p:cNvSpPr txBox="1"/>
            <p:nvPr/>
          </p:nvSpPr>
          <p:spPr>
            <a:xfrm>
              <a:off x="6377243" y="4727764"/>
              <a:ext cx="767197"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sz="2000" i="1" dirty="0">
                  <a:solidFill>
                    <a:srgbClr val="001D31"/>
                  </a:solidFill>
                  <a:latin typeface="Times" pitchFamily="2" charset="0"/>
                </a:rPr>
                <a:t> f(x)/L</a:t>
              </a:r>
              <a:endParaRPr kumimoji="0" lang="zh-CN" altLang="en-US" sz="2000" b="1" i="1" u="none" strike="noStrike" cap="none" spc="0" normalizeH="0" baseline="0" dirty="0">
                <a:ln>
                  <a:noFill/>
                </a:ln>
                <a:solidFill>
                  <a:srgbClr val="001D31"/>
                </a:solidFill>
                <a:effectLst/>
                <a:uFillTx/>
                <a:latin typeface="Times" pitchFamily="2" charset="0"/>
                <a:sym typeface="Verdana"/>
              </a:endParaRPr>
            </a:p>
          </p:txBody>
        </p:sp>
        <p:sp>
          <p:nvSpPr>
            <p:cNvPr id="341" name="文本框 340">
              <a:extLst>
                <a:ext uri="{FF2B5EF4-FFF2-40B4-BE49-F238E27FC236}">
                  <a16:creationId xmlns:a16="http://schemas.microsoft.com/office/drawing/2014/main" id="{8E1C157F-564E-1C4E-05EC-F2C86F23E97F}"/>
                </a:ext>
              </a:extLst>
            </p:cNvPr>
            <p:cNvSpPr txBox="1"/>
            <p:nvPr/>
          </p:nvSpPr>
          <p:spPr>
            <a:xfrm>
              <a:off x="5796114" y="3279102"/>
              <a:ext cx="63094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sz="2400" i="1" dirty="0">
                  <a:solidFill>
                    <a:srgbClr val="001D31"/>
                  </a:solidFill>
                  <a:latin typeface="Times" pitchFamily="2" charset="0"/>
                </a:rPr>
                <a:t> f(x)</a:t>
              </a:r>
              <a:endParaRPr kumimoji="0" lang="zh-CN" altLang="en-US" sz="2400" b="1" i="1" u="none" strike="noStrike" cap="none" spc="0" normalizeH="0" baseline="0" dirty="0">
                <a:ln>
                  <a:noFill/>
                </a:ln>
                <a:solidFill>
                  <a:srgbClr val="001D31"/>
                </a:solidFill>
                <a:effectLst/>
                <a:uFillTx/>
                <a:latin typeface="Times" pitchFamily="2" charset="0"/>
                <a:sym typeface="Verdana"/>
              </a:endParaRPr>
            </a:p>
          </p:txBody>
        </p:sp>
      </p:grpSp>
      <p:sp>
        <p:nvSpPr>
          <p:cNvPr id="343" name="文本框 342">
            <a:extLst>
              <a:ext uri="{FF2B5EF4-FFF2-40B4-BE49-F238E27FC236}">
                <a16:creationId xmlns:a16="http://schemas.microsoft.com/office/drawing/2014/main" id="{84704C01-16D7-EE00-4358-443F1294CA52}"/>
              </a:ext>
            </a:extLst>
          </p:cNvPr>
          <p:cNvSpPr txBox="1"/>
          <p:nvPr/>
        </p:nvSpPr>
        <p:spPr>
          <a:xfrm>
            <a:off x="637667" y="2089041"/>
            <a:ext cx="6589302"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sz="2400" dirty="0">
                <a:solidFill>
                  <a:srgbClr val="FF0000"/>
                </a:solidFill>
                <a:latin typeface="SimSun" panose="02010600030101010101" pitchFamily="2" charset="-122"/>
                <a:ea typeface="SimSun" panose="02010600030101010101" pitchFamily="2" charset="-122"/>
              </a:rPr>
              <a:t>基本思想：</a:t>
            </a:r>
            <a:r>
              <a:rPr lang="zh-CN" altLang="en-US" sz="2400" dirty="0">
                <a:solidFill>
                  <a:srgbClr val="001D31"/>
                </a:solidFill>
                <a:latin typeface="SimSun" panose="02010600030101010101" pitchFamily="2" charset="-122"/>
                <a:ea typeface="SimSun" panose="02010600030101010101" pitchFamily="2" charset="-122"/>
              </a:rPr>
              <a:t>对均匀分布的随机数序列进行舍选，</a:t>
            </a:r>
            <a:endParaRPr lang="en-US" altLang="zh-CN" sz="2400" dirty="0">
              <a:solidFill>
                <a:srgbClr val="001D31"/>
              </a:solidFill>
              <a:latin typeface="SimSun" panose="02010600030101010101" pitchFamily="2" charset="-122"/>
              <a:ea typeface="SimSun" panose="02010600030101010101" pitchFamily="2" charset="-122"/>
            </a:endParaRPr>
          </a:p>
          <a:p>
            <a:pPr marL="0" marR="0" indent="0" algn="l" defTabSz="914400" rtl="0" fontAlgn="auto" latinLnBrk="0" hangingPunct="0">
              <a:lnSpc>
                <a:spcPct val="100000"/>
              </a:lnSpc>
              <a:spcBef>
                <a:spcPts val="0"/>
              </a:spcBef>
              <a:spcAft>
                <a:spcPts val="0"/>
              </a:spcAft>
              <a:buClrTx/>
              <a:buSzTx/>
              <a:buFontTx/>
              <a:buNone/>
              <a:tabLst/>
            </a:pPr>
            <a:r>
              <a:rPr lang="zh-CN" altLang="en-US" sz="2400" dirty="0">
                <a:solidFill>
                  <a:srgbClr val="001D31"/>
                </a:solidFill>
                <a:latin typeface="SimSun" panose="02010600030101010101" pitchFamily="2" charset="-122"/>
                <a:ea typeface="SimSun" panose="02010600030101010101" pitchFamily="2" charset="-122"/>
              </a:rPr>
              <a:t>得到的随机数序列满足</a:t>
            </a:r>
            <a:r>
              <a:rPr lang="en-US" altLang="zh-CN" sz="2400" dirty="0">
                <a:solidFill>
                  <a:srgbClr val="001D31"/>
                </a:solidFill>
                <a:latin typeface="SimSun" panose="02010600030101010101" pitchFamily="2" charset="-122"/>
                <a:ea typeface="SimSun" panose="02010600030101010101" pitchFamily="2" charset="-122"/>
              </a:rPr>
              <a:t>f(x).</a:t>
            </a:r>
            <a:endParaRPr kumimoji="0" lang="zh-CN" altLang="en-US" sz="2400" b="1" i="0" u="none" strike="noStrike" cap="none" spc="0" normalizeH="0" baseline="0" dirty="0">
              <a:ln>
                <a:noFill/>
              </a:ln>
              <a:solidFill>
                <a:srgbClr val="001D31"/>
              </a:solidFill>
              <a:effectLst/>
              <a:uFillTx/>
              <a:latin typeface="SimSun" panose="02010600030101010101" pitchFamily="2" charset="-122"/>
              <a:ea typeface="SimSun" panose="02010600030101010101" pitchFamily="2" charset="-122"/>
              <a:sym typeface="Verdana"/>
            </a:endParaRPr>
          </a:p>
        </p:txBody>
      </p:sp>
      <p:sp>
        <p:nvSpPr>
          <p:cNvPr id="348" name="文本框 347">
            <a:extLst>
              <a:ext uri="{FF2B5EF4-FFF2-40B4-BE49-F238E27FC236}">
                <a16:creationId xmlns:a16="http://schemas.microsoft.com/office/drawing/2014/main" id="{DC9A5D86-554D-BD01-542B-3A0280E18861}"/>
              </a:ext>
            </a:extLst>
          </p:cNvPr>
          <p:cNvSpPr txBox="1"/>
          <p:nvPr/>
        </p:nvSpPr>
        <p:spPr>
          <a:xfrm>
            <a:off x="656253" y="3262848"/>
            <a:ext cx="1639229"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sz="2400" dirty="0">
                <a:solidFill>
                  <a:srgbClr val="FF0000"/>
                </a:solidFill>
                <a:latin typeface="SimSun" panose="02010600030101010101" pitchFamily="2" charset="-122"/>
                <a:ea typeface="SimSun" panose="02010600030101010101" pitchFamily="2" charset="-122"/>
              </a:rPr>
              <a:t>基本算法：</a:t>
            </a:r>
            <a:endParaRPr kumimoji="0" lang="zh-CN" altLang="en-US" sz="2400" b="1" i="0" u="none" strike="noStrike" cap="none" spc="0" normalizeH="0" baseline="0" dirty="0">
              <a:ln>
                <a:noFill/>
              </a:ln>
              <a:solidFill>
                <a:srgbClr val="001D31"/>
              </a:solidFill>
              <a:effectLst/>
              <a:uFillTx/>
              <a:latin typeface="SimSun" panose="02010600030101010101" pitchFamily="2" charset="-122"/>
              <a:ea typeface="SimSun" panose="02010600030101010101" pitchFamily="2" charset="-122"/>
              <a:sym typeface="Verdana"/>
            </a:endParaRPr>
          </a:p>
        </p:txBody>
      </p:sp>
      <mc:AlternateContent xmlns:mc="http://schemas.openxmlformats.org/markup-compatibility/2006" xmlns:a14="http://schemas.microsoft.com/office/drawing/2010/main">
        <mc:Choice Requires="a14">
          <p:sp>
            <p:nvSpPr>
              <p:cNvPr id="349" name="文本框 348">
                <a:extLst>
                  <a:ext uri="{FF2B5EF4-FFF2-40B4-BE49-F238E27FC236}">
                    <a16:creationId xmlns:a16="http://schemas.microsoft.com/office/drawing/2014/main" id="{5A5BC3EA-FBD3-EB63-A802-BD5828230DFD}"/>
                  </a:ext>
                </a:extLst>
              </p:cNvPr>
              <p:cNvSpPr txBox="1"/>
              <p:nvPr/>
            </p:nvSpPr>
            <p:spPr>
              <a:xfrm>
                <a:off x="456859" y="3882719"/>
                <a:ext cx="7614518" cy="20928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457200" marR="0" indent="-457200" algn="l" defTabSz="914400" rtl="0" fontAlgn="auto" latinLnBrk="0" hangingPunct="0">
                  <a:lnSpc>
                    <a:spcPct val="100000"/>
                  </a:lnSpc>
                  <a:spcBef>
                    <a:spcPts val="0"/>
                  </a:spcBef>
                  <a:spcAft>
                    <a:spcPts val="0"/>
                  </a:spcAft>
                  <a:buClrTx/>
                  <a:buSzTx/>
                  <a:buFontTx/>
                  <a:buAutoNum type="arabicPeriod"/>
                  <a:tabLst/>
                </a:pPr>
                <a:r>
                  <a:rPr lang="zh-CN" altLang="en-US" sz="2400" dirty="0">
                    <a:solidFill>
                      <a:srgbClr val="001D31"/>
                    </a:solidFill>
                    <a:latin typeface="SimSun" panose="02010600030101010101" pitchFamily="2" charset="-122"/>
                    <a:ea typeface="SimSun" panose="02010600030101010101" pitchFamily="2" charset="-122"/>
                  </a:rPr>
                  <a:t>抽取</a:t>
                </a:r>
                <a:r>
                  <a:rPr lang="en-US" altLang="zh-CN" sz="2400" dirty="0">
                    <a:solidFill>
                      <a:srgbClr val="001D31"/>
                    </a:solidFill>
                    <a:latin typeface="SimSun" panose="02010600030101010101" pitchFamily="2" charset="-122"/>
                    <a:ea typeface="SimSun" panose="02010600030101010101" pitchFamily="2" charset="-122"/>
                  </a:rPr>
                  <a:t>(0,1)</a:t>
                </a:r>
                <a:r>
                  <a:rPr lang="zh-CN" altLang="en-US" sz="2400" dirty="0">
                    <a:solidFill>
                      <a:srgbClr val="001D31"/>
                    </a:solidFill>
                    <a:latin typeface="SimSun" panose="02010600030101010101" pitchFamily="2" charset="-122"/>
                    <a:ea typeface="SimSun" panose="02010600030101010101" pitchFamily="2" charset="-122"/>
                  </a:rPr>
                  <a:t>区间均匀分布随机数</a:t>
                </a:r>
                <a14:m>
                  <m:oMath xmlns:m="http://schemas.openxmlformats.org/officeDocument/2006/math">
                    <m:sSub>
                      <m:sSubPr>
                        <m:ctrlPr>
                          <a:rPr lang="en-US" altLang="zh-CN" sz="2400" i="1" smtClean="0">
                            <a:solidFill>
                              <a:srgbClr val="001D31"/>
                            </a:solidFill>
                            <a:latin typeface="Cambria Math" panose="02040503050406030204" pitchFamily="18" charset="0"/>
                            <a:ea typeface="SimSun" panose="02010600030101010101" pitchFamily="2" charset="-122"/>
                          </a:rPr>
                        </m:ctrlPr>
                      </m:sSubPr>
                      <m:e>
                        <m:r>
                          <a:rPr lang="en-US" altLang="zh-CN" sz="2400" i="1" smtClean="0">
                            <a:solidFill>
                              <a:srgbClr val="001D31"/>
                            </a:solidFill>
                            <a:latin typeface="Cambria Math" panose="02040503050406030204" pitchFamily="18" charset="0"/>
                            <a:ea typeface="Cambria Math" panose="02040503050406030204" pitchFamily="18" charset="0"/>
                          </a:rPr>
                          <m:t>𝝃</m:t>
                        </m:r>
                      </m:e>
                      <m:sub>
                        <m:r>
                          <a:rPr lang="en-US" altLang="zh-CN" sz="2400" b="1" i="1" smtClean="0">
                            <a:solidFill>
                              <a:srgbClr val="001D31"/>
                            </a:solidFill>
                            <a:latin typeface="Cambria Math" panose="02040503050406030204" pitchFamily="18" charset="0"/>
                            <a:ea typeface="SimSun" panose="02010600030101010101" pitchFamily="2" charset="-122"/>
                          </a:rPr>
                          <m:t>𝟏</m:t>
                        </m:r>
                      </m:sub>
                    </m:sSub>
                  </m:oMath>
                </a14:m>
                <a:r>
                  <a:rPr lang="zh-CN" altLang="en-US" sz="2400" dirty="0">
                    <a:solidFill>
                      <a:srgbClr val="001D31"/>
                    </a:solidFill>
                    <a:latin typeface="SimSun" panose="02010600030101010101" pitchFamily="2" charset="-122"/>
                    <a:ea typeface="SimSun" panose="02010600030101010101" pitchFamily="2" charset="-122"/>
                  </a:rPr>
                  <a:t>，构造出</a:t>
                </a:r>
                <a:r>
                  <a:rPr lang="en-US" altLang="zh-CN" sz="2400" dirty="0">
                    <a:solidFill>
                      <a:srgbClr val="001D31"/>
                    </a:solidFill>
                    <a:latin typeface="SimSun" panose="02010600030101010101" pitchFamily="2" charset="-122"/>
                    <a:ea typeface="SimSun" panose="02010600030101010101" pitchFamily="2" charset="-122"/>
                  </a:rPr>
                  <a:t>(</a:t>
                </a:r>
                <a:r>
                  <a:rPr lang="en-US" altLang="zh-CN" sz="2400" dirty="0" err="1">
                    <a:solidFill>
                      <a:srgbClr val="001D31"/>
                    </a:solidFill>
                    <a:latin typeface="SimSun" panose="02010600030101010101" pitchFamily="2" charset="-122"/>
                    <a:ea typeface="SimSun" panose="02010600030101010101" pitchFamily="2" charset="-122"/>
                  </a:rPr>
                  <a:t>a,b</a:t>
                </a:r>
                <a:r>
                  <a:rPr lang="en-US" altLang="zh-CN" sz="2400" dirty="0">
                    <a:solidFill>
                      <a:srgbClr val="001D31"/>
                    </a:solidFill>
                    <a:latin typeface="SimSun" panose="02010600030101010101" pitchFamily="2" charset="-122"/>
                    <a:ea typeface="SimSun" panose="02010600030101010101" pitchFamily="2" charset="-122"/>
                  </a:rPr>
                  <a:t>)</a:t>
                </a:r>
              </a:p>
              <a:p>
                <a:pPr marR="0" algn="l" defTabSz="914400" rtl="0" fontAlgn="auto" latinLnBrk="0" hangingPunct="0">
                  <a:lnSpc>
                    <a:spcPct val="100000"/>
                  </a:lnSpc>
                  <a:spcBef>
                    <a:spcPts val="0"/>
                  </a:spcBef>
                  <a:spcAft>
                    <a:spcPts val="1200"/>
                  </a:spcAft>
                  <a:buClrTx/>
                  <a:buSzTx/>
                  <a:tabLst/>
                </a:pPr>
                <a:r>
                  <a:rPr lang="zh-CN" altLang="en-US" sz="2400" dirty="0">
                    <a:solidFill>
                      <a:srgbClr val="001D31"/>
                    </a:solidFill>
                    <a:latin typeface="SimSun" panose="02010600030101010101" pitchFamily="2" charset="-122"/>
                    <a:ea typeface="SimSun" panose="02010600030101010101" pitchFamily="2" charset="-122"/>
                  </a:rPr>
                  <a:t>   区间均匀分布的随机数</a:t>
                </a:r>
                <a14:m>
                  <m:oMath xmlns:m="http://schemas.openxmlformats.org/officeDocument/2006/math">
                    <m:sSub>
                      <m:sSubPr>
                        <m:ctrlPr>
                          <a:rPr lang="en-US" altLang="zh-CN" sz="2400" i="1" smtClean="0">
                            <a:solidFill>
                              <a:srgbClr val="001D31"/>
                            </a:solidFill>
                            <a:latin typeface="Cambria Math" panose="02040503050406030204" pitchFamily="18" charset="0"/>
                            <a:ea typeface="SimSun" panose="02010600030101010101" pitchFamily="2" charset="-122"/>
                          </a:rPr>
                        </m:ctrlPr>
                      </m:sSubPr>
                      <m:e>
                        <m:r>
                          <a:rPr lang="en-US" altLang="zh-CN" sz="2400" i="1" smtClean="0">
                            <a:solidFill>
                              <a:srgbClr val="001D31"/>
                            </a:solidFill>
                            <a:latin typeface="Cambria Math" panose="02040503050406030204" pitchFamily="18" charset="0"/>
                            <a:ea typeface="Cambria Math" panose="02040503050406030204" pitchFamily="18" charset="0"/>
                          </a:rPr>
                          <m:t>𝜹</m:t>
                        </m:r>
                        <m:r>
                          <a:rPr lang="en-US" altLang="zh-CN" sz="2400" b="1" i="1" smtClean="0">
                            <a:solidFill>
                              <a:srgbClr val="001D31"/>
                            </a:solidFill>
                            <a:latin typeface="Cambria Math" panose="02040503050406030204" pitchFamily="18" charset="0"/>
                            <a:ea typeface="Cambria Math" panose="02040503050406030204" pitchFamily="18" charset="0"/>
                          </a:rPr>
                          <m:t>=</m:t>
                        </m:r>
                        <m:r>
                          <m:rPr>
                            <m:sty m:val="p"/>
                          </m:rPr>
                          <a:rPr lang="en-US" altLang="zh-CN" sz="2400" i="1">
                            <a:solidFill>
                              <a:srgbClr val="001D31"/>
                            </a:solidFill>
                            <a:latin typeface="Cambria Math" panose="02040503050406030204" pitchFamily="18" charset="0"/>
                            <a:ea typeface="Cambria Math" panose="02040503050406030204" pitchFamily="18" charset="0"/>
                          </a:rPr>
                          <m:t>a</m:t>
                        </m:r>
                        <m:r>
                          <a:rPr lang="en-US" altLang="zh-CN" sz="2400" i="1">
                            <a:solidFill>
                              <a:srgbClr val="001D31"/>
                            </a:solidFill>
                            <a:latin typeface="Cambria Math" panose="02040503050406030204" pitchFamily="18" charset="0"/>
                            <a:ea typeface="Cambria Math" panose="02040503050406030204" pitchFamily="18" charset="0"/>
                          </a:rPr>
                          <m:t>+</m:t>
                        </m:r>
                        <m:r>
                          <a:rPr lang="en-US" altLang="zh-CN" sz="2400" b="1" i="1" smtClean="0">
                            <a:solidFill>
                              <a:srgbClr val="001D31"/>
                            </a:solidFill>
                            <a:latin typeface="Cambria Math" panose="02040503050406030204" pitchFamily="18" charset="0"/>
                            <a:ea typeface="Cambria Math" panose="02040503050406030204" pitchFamily="18" charset="0"/>
                          </a:rPr>
                          <m:t>(</m:t>
                        </m:r>
                        <m:r>
                          <a:rPr lang="en-US" altLang="zh-CN" sz="2400" b="1" i="1" smtClean="0">
                            <a:solidFill>
                              <a:srgbClr val="001D31"/>
                            </a:solidFill>
                            <a:latin typeface="Cambria Math" panose="02040503050406030204" pitchFamily="18" charset="0"/>
                            <a:ea typeface="Cambria Math" panose="02040503050406030204" pitchFamily="18" charset="0"/>
                          </a:rPr>
                          <m:t>𝒃</m:t>
                        </m:r>
                        <m:r>
                          <a:rPr lang="en-US" altLang="zh-CN" sz="2400" b="1" i="1" smtClean="0">
                            <a:solidFill>
                              <a:srgbClr val="001D31"/>
                            </a:solidFill>
                            <a:latin typeface="Cambria Math" panose="02040503050406030204" pitchFamily="18" charset="0"/>
                            <a:ea typeface="Cambria Math" panose="02040503050406030204" pitchFamily="18" charset="0"/>
                          </a:rPr>
                          <m:t>−</m:t>
                        </m:r>
                        <m:r>
                          <a:rPr lang="en-US" altLang="zh-CN" sz="2400" b="1" i="1" smtClean="0">
                            <a:solidFill>
                              <a:srgbClr val="001D31"/>
                            </a:solidFill>
                            <a:latin typeface="Cambria Math" panose="02040503050406030204" pitchFamily="18" charset="0"/>
                            <a:ea typeface="Cambria Math" panose="02040503050406030204" pitchFamily="18" charset="0"/>
                          </a:rPr>
                          <m:t>𝒂</m:t>
                        </m:r>
                        <m:r>
                          <a:rPr lang="en-US" altLang="zh-CN" sz="2400" b="1" i="1" smtClean="0">
                            <a:solidFill>
                              <a:srgbClr val="001D31"/>
                            </a:solidFill>
                            <a:latin typeface="Cambria Math" panose="02040503050406030204" pitchFamily="18" charset="0"/>
                            <a:ea typeface="Cambria Math" panose="02040503050406030204" pitchFamily="18" charset="0"/>
                          </a:rPr>
                          <m:t>)</m:t>
                        </m:r>
                        <m:r>
                          <a:rPr lang="en-US" altLang="zh-CN" sz="2400" i="1" smtClean="0">
                            <a:solidFill>
                              <a:srgbClr val="001D31"/>
                            </a:solidFill>
                            <a:latin typeface="Cambria Math" panose="02040503050406030204" pitchFamily="18" charset="0"/>
                            <a:ea typeface="Cambria Math" panose="02040503050406030204" pitchFamily="18" charset="0"/>
                          </a:rPr>
                          <m:t>𝝃</m:t>
                        </m:r>
                      </m:e>
                      <m:sub>
                        <m:r>
                          <a:rPr lang="en-US" altLang="zh-CN" sz="2400" b="1" i="1" smtClean="0">
                            <a:solidFill>
                              <a:srgbClr val="001D31"/>
                            </a:solidFill>
                            <a:latin typeface="Cambria Math" panose="02040503050406030204" pitchFamily="18" charset="0"/>
                            <a:ea typeface="SimSun" panose="02010600030101010101" pitchFamily="2" charset="-122"/>
                          </a:rPr>
                          <m:t>𝟏</m:t>
                        </m:r>
                      </m:sub>
                    </m:sSub>
                  </m:oMath>
                </a14:m>
                <a:r>
                  <a:rPr lang="en-US" altLang="zh-CN" sz="2400" dirty="0">
                    <a:solidFill>
                      <a:srgbClr val="001D31"/>
                    </a:solidFill>
                    <a:latin typeface="SimSun" panose="02010600030101010101" pitchFamily="2" charset="-122"/>
                    <a:ea typeface="SimSun" panose="02010600030101010101" pitchFamily="2" charset="-122"/>
                  </a:rPr>
                  <a:t>.</a:t>
                </a:r>
              </a:p>
              <a:p>
                <a:pPr marR="0" algn="l" defTabSz="914400" rtl="0" fontAlgn="auto" latinLnBrk="0" hangingPunct="0">
                  <a:lnSpc>
                    <a:spcPct val="100000"/>
                  </a:lnSpc>
                  <a:spcBef>
                    <a:spcPts val="0"/>
                  </a:spcBef>
                  <a:spcAft>
                    <a:spcPts val="0"/>
                  </a:spcAft>
                  <a:buClrTx/>
                  <a:buSzTx/>
                  <a:tabLst/>
                </a:pPr>
                <a:r>
                  <a:rPr lang="en-US" altLang="zh-CN" sz="2400" dirty="0">
                    <a:solidFill>
                      <a:srgbClr val="001D31"/>
                    </a:solidFill>
                    <a:latin typeface="SimSun" panose="02010600030101010101" pitchFamily="2" charset="-122"/>
                    <a:ea typeface="SimSun" panose="02010600030101010101" pitchFamily="2" charset="-122"/>
                  </a:rPr>
                  <a:t>2.</a:t>
                </a:r>
                <a:r>
                  <a:rPr lang="zh-CN" altLang="en-US" sz="2400" dirty="0">
                    <a:solidFill>
                      <a:srgbClr val="001D31"/>
                    </a:solidFill>
                    <a:latin typeface="SimSun" panose="02010600030101010101" pitchFamily="2" charset="-122"/>
                    <a:ea typeface="SimSun" panose="02010600030101010101" pitchFamily="2" charset="-122"/>
                  </a:rPr>
                  <a:t> 抽取</a:t>
                </a:r>
                <a:r>
                  <a:rPr lang="en-US" altLang="zh-CN" sz="2400" dirty="0">
                    <a:solidFill>
                      <a:srgbClr val="001D31"/>
                    </a:solidFill>
                    <a:latin typeface="SimSun" panose="02010600030101010101" pitchFamily="2" charset="-122"/>
                    <a:ea typeface="SimSun" panose="02010600030101010101" pitchFamily="2" charset="-122"/>
                  </a:rPr>
                  <a:t>(0,1)</a:t>
                </a:r>
                <a:r>
                  <a:rPr lang="zh-CN" altLang="en-US" sz="2400" dirty="0">
                    <a:solidFill>
                      <a:srgbClr val="001D31"/>
                    </a:solidFill>
                    <a:latin typeface="SimSun" panose="02010600030101010101" pitchFamily="2" charset="-122"/>
                    <a:ea typeface="SimSun" panose="02010600030101010101" pitchFamily="2" charset="-122"/>
                  </a:rPr>
                  <a:t>区间均匀分布随机数</a:t>
                </a:r>
                <a14:m>
                  <m:oMath xmlns:m="http://schemas.openxmlformats.org/officeDocument/2006/math">
                    <m:sSub>
                      <m:sSubPr>
                        <m:ctrlPr>
                          <a:rPr lang="en-US" altLang="zh-CN" sz="2400" i="1" smtClean="0">
                            <a:solidFill>
                              <a:srgbClr val="001D31"/>
                            </a:solidFill>
                            <a:latin typeface="Cambria Math" panose="02040503050406030204" pitchFamily="18" charset="0"/>
                            <a:ea typeface="SimSun" panose="02010600030101010101" pitchFamily="2" charset="-122"/>
                          </a:rPr>
                        </m:ctrlPr>
                      </m:sSubPr>
                      <m:e>
                        <m:r>
                          <a:rPr lang="en-US" altLang="zh-CN" sz="2400" i="1" smtClean="0">
                            <a:solidFill>
                              <a:srgbClr val="001D31"/>
                            </a:solidFill>
                            <a:latin typeface="Cambria Math" panose="02040503050406030204" pitchFamily="18" charset="0"/>
                            <a:ea typeface="Cambria Math" panose="02040503050406030204" pitchFamily="18" charset="0"/>
                          </a:rPr>
                          <m:t>𝝃</m:t>
                        </m:r>
                      </m:e>
                      <m:sub>
                        <m:r>
                          <a:rPr lang="en-US" altLang="zh-CN" sz="2400" b="1" i="1" smtClean="0">
                            <a:solidFill>
                              <a:srgbClr val="001D31"/>
                            </a:solidFill>
                            <a:latin typeface="Cambria Math" panose="02040503050406030204" pitchFamily="18" charset="0"/>
                            <a:ea typeface="SimSun" panose="02010600030101010101" pitchFamily="2" charset="-122"/>
                          </a:rPr>
                          <m:t>𝟐</m:t>
                        </m:r>
                      </m:sub>
                    </m:sSub>
                  </m:oMath>
                </a14:m>
                <a:r>
                  <a:rPr lang="zh-CN" altLang="en-US" sz="2400" dirty="0">
                    <a:solidFill>
                      <a:srgbClr val="001D31"/>
                    </a:solidFill>
                    <a:latin typeface="SimSun" panose="02010600030101010101" pitchFamily="2" charset="-122"/>
                    <a:ea typeface="SimSun" panose="02010600030101010101" pitchFamily="2" charset="-122"/>
                  </a:rPr>
                  <a:t>，判断</a:t>
                </a:r>
                <a14:m>
                  <m:oMath xmlns:m="http://schemas.openxmlformats.org/officeDocument/2006/math">
                    <m:sSub>
                      <m:sSubPr>
                        <m:ctrlPr>
                          <a:rPr lang="en-US" altLang="zh-CN" sz="2400" i="1">
                            <a:solidFill>
                              <a:srgbClr val="001D31"/>
                            </a:solidFill>
                            <a:latin typeface="Cambria Math" panose="02040503050406030204" pitchFamily="18" charset="0"/>
                            <a:ea typeface="SimSun" panose="02010600030101010101" pitchFamily="2" charset="-122"/>
                          </a:rPr>
                        </m:ctrlPr>
                      </m:sSubPr>
                      <m:e>
                        <m:r>
                          <a:rPr lang="en-US" altLang="zh-CN" sz="2400" i="1">
                            <a:solidFill>
                              <a:srgbClr val="001D31"/>
                            </a:solidFill>
                            <a:latin typeface="Cambria Math" panose="02040503050406030204" pitchFamily="18" charset="0"/>
                            <a:ea typeface="Cambria Math" panose="02040503050406030204" pitchFamily="18" charset="0"/>
                          </a:rPr>
                          <m:t>𝝃</m:t>
                        </m:r>
                      </m:e>
                      <m:sub>
                        <m:r>
                          <a:rPr lang="en-US" altLang="zh-CN" sz="2400" i="1">
                            <a:solidFill>
                              <a:srgbClr val="001D31"/>
                            </a:solidFill>
                            <a:latin typeface="Cambria Math" panose="02040503050406030204" pitchFamily="18" charset="0"/>
                            <a:ea typeface="SimSun" panose="02010600030101010101" pitchFamily="2" charset="-122"/>
                          </a:rPr>
                          <m:t>𝟐</m:t>
                        </m:r>
                      </m:sub>
                    </m:sSub>
                    <m:r>
                      <a:rPr lang="en-US" altLang="zh-CN" sz="2400" b="1" i="0" smtClean="0">
                        <a:solidFill>
                          <a:srgbClr val="001D31"/>
                        </a:solidFill>
                        <a:latin typeface="Cambria Math" panose="02040503050406030204" pitchFamily="18" charset="0"/>
                        <a:ea typeface="SimSun" panose="02010600030101010101" pitchFamily="2" charset="-122"/>
                      </a:rPr>
                      <m:t>&lt;</m:t>
                    </m:r>
                    <m:r>
                      <a:rPr lang="en-US" altLang="zh-CN" sz="2400" b="1" i="1" smtClean="0">
                        <a:solidFill>
                          <a:srgbClr val="001D31"/>
                        </a:solidFill>
                        <a:latin typeface="Cambria Math" panose="02040503050406030204" pitchFamily="18" charset="0"/>
                        <a:ea typeface="SimSun" panose="02010600030101010101" pitchFamily="2" charset="-122"/>
                      </a:rPr>
                      <m:t>𝒇</m:t>
                    </m:r>
                    <m:r>
                      <a:rPr lang="en-US" altLang="zh-CN" sz="2400" b="1" i="1" smtClean="0">
                        <a:solidFill>
                          <a:srgbClr val="001D31"/>
                        </a:solidFill>
                        <a:latin typeface="Cambria Math" panose="02040503050406030204" pitchFamily="18" charset="0"/>
                        <a:ea typeface="SimSun" panose="02010600030101010101" pitchFamily="2" charset="-122"/>
                      </a:rPr>
                      <m:t>(</m:t>
                    </m:r>
                    <m:r>
                      <a:rPr lang="en-US" altLang="zh-CN" sz="2400" b="1" i="1" smtClean="0">
                        <a:solidFill>
                          <a:srgbClr val="001D31"/>
                        </a:solidFill>
                        <a:latin typeface="Cambria Math" panose="02040503050406030204" pitchFamily="18" charset="0"/>
                        <a:ea typeface="SimSun" panose="02010600030101010101" pitchFamily="2" charset="-122"/>
                      </a:rPr>
                      <m:t>𝒙</m:t>
                    </m:r>
                    <m:r>
                      <a:rPr lang="en-US" altLang="zh-CN" sz="2400" b="1" i="1" smtClean="0">
                        <a:solidFill>
                          <a:srgbClr val="001D31"/>
                        </a:solidFill>
                        <a:latin typeface="Cambria Math" panose="02040503050406030204" pitchFamily="18" charset="0"/>
                        <a:ea typeface="SimSun" panose="02010600030101010101" pitchFamily="2" charset="-122"/>
                      </a:rPr>
                      <m:t>)/</m:t>
                    </m:r>
                    <m:r>
                      <a:rPr lang="en-US" altLang="zh-CN" sz="2400" b="1" i="1" smtClean="0">
                        <a:solidFill>
                          <a:srgbClr val="001D31"/>
                        </a:solidFill>
                        <a:latin typeface="Cambria Math" panose="02040503050406030204" pitchFamily="18" charset="0"/>
                        <a:ea typeface="SimSun" panose="02010600030101010101" pitchFamily="2" charset="-122"/>
                      </a:rPr>
                      <m:t>𝑳</m:t>
                    </m:r>
                  </m:oMath>
                </a14:m>
                <a:endParaRPr lang="en-US" altLang="zh-CN" sz="2400" i="1" dirty="0">
                  <a:solidFill>
                    <a:srgbClr val="001D31"/>
                  </a:solidFill>
                  <a:latin typeface="SimSun" panose="02010600030101010101" pitchFamily="2" charset="-122"/>
                  <a:ea typeface="SimSun" panose="02010600030101010101" pitchFamily="2" charset="-122"/>
                </a:endParaRPr>
              </a:p>
              <a:p>
                <a:r>
                  <a:rPr lang="zh-CN" altLang="en-US" sz="2400" dirty="0">
                    <a:solidFill>
                      <a:srgbClr val="001D31"/>
                    </a:solidFill>
                    <a:latin typeface="SimSun" panose="02010600030101010101" pitchFamily="2" charset="-122"/>
                    <a:ea typeface="SimSun" panose="02010600030101010101" pitchFamily="2" charset="-122"/>
                  </a:rPr>
                  <a:t>   是否成立。若成立，则保留</a:t>
                </a:r>
                <a14:m>
                  <m:oMath xmlns:m="http://schemas.openxmlformats.org/officeDocument/2006/math">
                    <m:r>
                      <a:rPr lang="en-US" altLang="zh-CN" sz="2400" i="1" smtClean="0">
                        <a:solidFill>
                          <a:srgbClr val="001D31"/>
                        </a:solidFill>
                        <a:latin typeface="Cambria Math" panose="02040503050406030204" pitchFamily="18" charset="0"/>
                        <a:ea typeface="Cambria Math" panose="02040503050406030204" pitchFamily="18" charset="0"/>
                      </a:rPr>
                      <m:t>𝜹</m:t>
                    </m:r>
                  </m:oMath>
                </a14:m>
                <a:r>
                  <a:rPr lang="zh-CN" altLang="en-US" sz="2400" dirty="0">
                    <a:solidFill>
                      <a:srgbClr val="001D31"/>
                    </a:solidFill>
                    <a:latin typeface="SimSun" panose="02010600030101010101" pitchFamily="2" charset="-122"/>
                    <a:ea typeface="SimSun" panose="02010600030101010101" pitchFamily="2" charset="-122"/>
                  </a:rPr>
                  <a:t>，否则回到</a:t>
                </a:r>
                <a:r>
                  <a:rPr lang="en-US" altLang="zh-CN" sz="2400" dirty="0">
                    <a:solidFill>
                      <a:srgbClr val="001D31"/>
                    </a:solidFill>
                    <a:latin typeface="SimSun" panose="02010600030101010101" pitchFamily="2" charset="-122"/>
                    <a:ea typeface="SimSun" panose="02010600030101010101" pitchFamily="2" charset="-122"/>
                  </a:rPr>
                  <a:t>1.</a:t>
                </a:r>
                <a:r>
                  <a:rPr lang="zh-CN" altLang="en-US" sz="2400" dirty="0">
                    <a:solidFill>
                      <a:srgbClr val="001D31"/>
                    </a:solidFill>
                    <a:latin typeface="SimSun" panose="02010600030101010101" pitchFamily="2" charset="-122"/>
                    <a:ea typeface="SimSun" panose="02010600030101010101" pitchFamily="2" charset="-122"/>
                  </a:rPr>
                  <a:t> </a:t>
                </a:r>
                <a:endParaRPr lang="en-US" altLang="zh-CN" sz="2400" dirty="0">
                  <a:solidFill>
                    <a:srgbClr val="001D31"/>
                  </a:solidFill>
                  <a:latin typeface="SimSun" panose="02010600030101010101" pitchFamily="2" charset="-122"/>
                  <a:ea typeface="SimSun" panose="02010600030101010101" pitchFamily="2" charset="-122"/>
                </a:endParaRPr>
              </a:p>
              <a:p>
                <a:pPr marR="0" algn="l" defTabSz="914400" rtl="0" fontAlgn="auto" latinLnBrk="0" hangingPunct="0">
                  <a:lnSpc>
                    <a:spcPct val="100000"/>
                  </a:lnSpc>
                  <a:spcBef>
                    <a:spcPts val="0"/>
                  </a:spcBef>
                  <a:spcAft>
                    <a:spcPts val="0"/>
                  </a:spcAft>
                  <a:buClrTx/>
                  <a:buSzTx/>
                  <a:tabLst/>
                </a:pPr>
                <a:endParaRPr kumimoji="0" lang="zh-CN" altLang="en-US" sz="2400" b="1" i="0" u="none" strike="noStrike" cap="none" spc="0" normalizeH="0" baseline="0" dirty="0">
                  <a:ln>
                    <a:noFill/>
                  </a:ln>
                  <a:solidFill>
                    <a:srgbClr val="001D31"/>
                  </a:solidFill>
                  <a:effectLst/>
                  <a:uFillTx/>
                  <a:latin typeface="SimSun" panose="02010600030101010101" pitchFamily="2" charset="-122"/>
                  <a:ea typeface="SimSun" panose="02010600030101010101" pitchFamily="2" charset="-122"/>
                  <a:sym typeface="Verdana"/>
                </a:endParaRPr>
              </a:p>
            </p:txBody>
          </p:sp>
        </mc:Choice>
        <mc:Fallback xmlns="">
          <p:sp>
            <p:nvSpPr>
              <p:cNvPr id="349" name="文本框 348">
                <a:extLst>
                  <a:ext uri="{FF2B5EF4-FFF2-40B4-BE49-F238E27FC236}">
                    <a16:creationId xmlns:a16="http://schemas.microsoft.com/office/drawing/2014/main" id="{5A5BC3EA-FBD3-EB63-A802-BD5828230DFD}"/>
                  </a:ext>
                </a:extLst>
              </p:cNvPr>
              <p:cNvSpPr txBox="1">
                <a:spLocks noRot="1" noChangeAspect="1" noMove="1" noResize="1" noEditPoints="1" noAdjustHandles="1" noChangeArrowheads="1" noChangeShapeType="1" noTextEdit="1"/>
              </p:cNvSpPr>
              <p:nvPr/>
            </p:nvSpPr>
            <p:spPr>
              <a:xfrm>
                <a:off x="456859" y="3882719"/>
                <a:ext cx="7614518" cy="2092879"/>
              </a:xfrm>
              <a:prstGeom prst="rect">
                <a:avLst/>
              </a:prstGeom>
              <a:blipFill>
                <a:blip r:embed="rId19"/>
                <a:stretch>
                  <a:fillRect l="-2000" t="-3012"/>
                </a:stretch>
              </a:blipFill>
              <a:ln w="12700" cap="flat">
                <a:noFill/>
                <a:miter lim="4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4" name="文本框 353">
                <a:extLst>
                  <a:ext uri="{FF2B5EF4-FFF2-40B4-BE49-F238E27FC236}">
                    <a16:creationId xmlns:a16="http://schemas.microsoft.com/office/drawing/2014/main" id="{AB51D27E-1AA7-DAB7-BF96-7E380AA14499}"/>
                  </a:ext>
                </a:extLst>
              </p:cNvPr>
              <p:cNvSpPr txBox="1"/>
              <p:nvPr/>
            </p:nvSpPr>
            <p:spPr>
              <a:xfrm>
                <a:off x="484318" y="5808427"/>
                <a:ext cx="7352680"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zh-CN" altLang="en-US" sz="2800" b="0" dirty="0">
                    <a:solidFill>
                      <a:srgbClr val="0432FF"/>
                    </a:solidFill>
                    <a:ea typeface="Cambria Math" panose="02040503050406030204" pitchFamily="18" charset="0"/>
                  </a:rPr>
                  <a:t>重复</a:t>
                </a:r>
                <a:r>
                  <a:rPr lang="en-US" altLang="zh-CN" sz="2800" b="0" dirty="0">
                    <a:solidFill>
                      <a:srgbClr val="0432FF"/>
                    </a:solidFill>
                    <a:ea typeface="Cambria Math" panose="02040503050406030204" pitchFamily="18" charset="0"/>
                  </a:rPr>
                  <a:t>1,</a:t>
                </a:r>
                <a14:m>
                  <m:oMath xmlns:m="http://schemas.openxmlformats.org/officeDocument/2006/math">
                    <m:r>
                      <a:rPr lang="en-US" altLang="zh-CN" sz="2800" b="0" i="0" smtClean="0">
                        <a:solidFill>
                          <a:srgbClr val="0432FF"/>
                        </a:solidFill>
                        <a:latin typeface="Cambria Math" panose="02040503050406030204" pitchFamily="18" charset="0"/>
                        <a:ea typeface="Cambria Math" panose="02040503050406030204" pitchFamily="18" charset="0"/>
                      </a:rPr>
                      <m:t>2</m:t>
                    </m:r>
                    <m:r>
                      <a:rPr lang="zh-CN" altLang="en-US" sz="2800" b="0" i="1">
                        <a:solidFill>
                          <a:srgbClr val="0432FF"/>
                        </a:solidFill>
                        <a:latin typeface="Cambria Math" panose="02040503050406030204" pitchFamily="18" charset="0"/>
                        <a:ea typeface="Cambria Math" panose="02040503050406030204" pitchFamily="18" charset="0"/>
                      </a:rPr>
                      <m:t>步</m:t>
                    </m:r>
                    <m:r>
                      <a:rPr lang="zh-CN" altLang="en-US" sz="2800" b="0" i="1" smtClean="0">
                        <a:solidFill>
                          <a:srgbClr val="0432FF"/>
                        </a:solidFill>
                        <a:latin typeface="Cambria Math" panose="02040503050406030204" pitchFamily="18" charset="0"/>
                        <a:ea typeface="Cambria Math" panose="02040503050406030204" pitchFamily="18" charset="0"/>
                      </a:rPr>
                      <m:t>骤，</m:t>
                    </m:r>
                    <m:r>
                      <a:rPr lang="zh-CN" altLang="en-US" sz="2800" b="0" i="1">
                        <a:solidFill>
                          <a:srgbClr val="0432FF"/>
                        </a:solidFill>
                        <a:latin typeface="Cambria Math" panose="02040503050406030204" pitchFamily="18" charset="0"/>
                        <a:ea typeface="Cambria Math" panose="02040503050406030204" pitchFamily="18" charset="0"/>
                      </a:rPr>
                      <m:t>得到</m:t>
                    </m:r>
                    <m:r>
                      <a:rPr lang="zh-CN" altLang="en-US" sz="2800" b="0" i="1" smtClean="0">
                        <a:solidFill>
                          <a:srgbClr val="0432FF"/>
                        </a:solidFill>
                        <a:latin typeface="Cambria Math" panose="02040503050406030204" pitchFamily="18" charset="0"/>
                        <a:ea typeface="Cambria Math" panose="02040503050406030204" pitchFamily="18" charset="0"/>
                      </a:rPr>
                      <m:t>的</m:t>
                    </m:r>
                    <m:r>
                      <a:rPr lang="zh-CN" altLang="en-US" sz="2800" b="0" i="1">
                        <a:solidFill>
                          <a:srgbClr val="0432FF"/>
                        </a:solidFill>
                        <a:latin typeface="Cambria Math" panose="02040503050406030204" pitchFamily="18" charset="0"/>
                        <a:ea typeface="Cambria Math" panose="02040503050406030204" pitchFamily="18" charset="0"/>
                      </a:rPr>
                      <m:t>随机数序列</m:t>
                    </m:r>
                    <m:r>
                      <a:rPr lang="en-US" altLang="zh-CN" sz="2800" b="0" i="1">
                        <a:solidFill>
                          <a:srgbClr val="0432FF"/>
                        </a:solidFill>
                        <a:latin typeface="Cambria Math" panose="02040503050406030204" pitchFamily="18" charset="0"/>
                        <a:ea typeface="Cambria Math" panose="02040503050406030204" pitchFamily="18" charset="0"/>
                      </a:rPr>
                      <m:t>𝛿</m:t>
                    </m:r>
                    <m:r>
                      <a:rPr lang="zh-CN" altLang="en-US" sz="2800" b="0" i="1" smtClean="0">
                        <a:solidFill>
                          <a:srgbClr val="0432FF"/>
                        </a:solidFill>
                        <a:latin typeface="Cambria Math" panose="02040503050406030204" pitchFamily="18" charset="0"/>
                        <a:ea typeface="Cambria Math" panose="02040503050406030204" pitchFamily="18" charset="0"/>
                      </a:rPr>
                      <m:t>满足</m:t>
                    </m:r>
                    <m:r>
                      <a:rPr lang="en-US" altLang="zh-CN" sz="2800" b="0" i="1" smtClean="0">
                        <a:solidFill>
                          <a:srgbClr val="0432FF"/>
                        </a:solidFill>
                        <a:latin typeface="Cambria Math" panose="02040503050406030204" pitchFamily="18" charset="0"/>
                        <a:ea typeface="Cambria Math" panose="02040503050406030204" pitchFamily="18" charset="0"/>
                      </a:rPr>
                      <m:t>𝑓</m:t>
                    </m:r>
                    <m:d>
                      <m:dPr>
                        <m:ctrlPr>
                          <a:rPr lang="en-US" altLang="zh-CN" sz="2800" b="0" i="1" smtClean="0">
                            <a:solidFill>
                              <a:srgbClr val="0432FF"/>
                            </a:solidFill>
                            <a:latin typeface="Cambria Math" panose="02040503050406030204" pitchFamily="18" charset="0"/>
                            <a:ea typeface="Cambria Math" panose="02040503050406030204" pitchFamily="18" charset="0"/>
                          </a:rPr>
                        </m:ctrlPr>
                      </m:dPr>
                      <m:e>
                        <m:r>
                          <a:rPr lang="en-US" altLang="zh-CN" sz="2800" b="0" i="1" smtClean="0">
                            <a:solidFill>
                              <a:srgbClr val="0432FF"/>
                            </a:solidFill>
                            <a:latin typeface="Cambria Math" panose="02040503050406030204" pitchFamily="18" charset="0"/>
                            <a:ea typeface="Cambria Math" panose="02040503050406030204" pitchFamily="18" charset="0"/>
                          </a:rPr>
                          <m:t>𝑥</m:t>
                        </m:r>
                      </m:e>
                    </m:d>
                    <m:r>
                      <a:rPr lang="zh-CN" altLang="en-US" sz="2800" b="0" i="1" smtClean="0">
                        <a:solidFill>
                          <a:srgbClr val="0432FF"/>
                        </a:solidFill>
                        <a:latin typeface="Cambria Math" panose="02040503050406030204" pitchFamily="18" charset="0"/>
                        <a:ea typeface="Cambria Math" panose="02040503050406030204" pitchFamily="18" charset="0"/>
                      </a:rPr>
                      <m:t>！</m:t>
                    </m:r>
                  </m:oMath>
                </a14:m>
                <a:endParaRPr lang="zh-CN" altLang="en-US" sz="2800" b="0" dirty="0">
                  <a:solidFill>
                    <a:srgbClr val="0432FF"/>
                  </a:solidFill>
                </a:endParaRPr>
              </a:p>
            </p:txBody>
          </p:sp>
        </mc:Choice>
        <mc:Fallback xmlns="">
          <p:sp>
            <p:nvSpPr>
              <p:cNvPr id="354" name="文本框 353">
                <a:extLst>
                  <a:ext uri="{FF2B5EF4-FFF2-40B4-BE49-F238E27FC236}">
                    <a16:creationId xmlns:a16="http://schemas.microsoft.com/office/drawing/2014/main" id="{AB51D27E-1AA7-DAB7-BF96-7E380AA14499}"/>
                  </a:ext>
                </a:extLst>
              </p:cNvPr>
              <p:cNvSpPr txBox="1">
                <a:spLocks noRot="1" noChangeAspect="1" noMove="1" noResize="1" noEditPoints="1" noAdjustHandles="1" noChangeArrowheads="1" noChangeShapeType="1" noTextEdit="1"/>
              </p:cNvSpPr>
              <p:nvPr/>
            </p:nvSpPr>
            <p:spPr>
              <a:xfrm>
                <a:off x="484318" y="5808427"/>
                <a:ext cx="7352680" cy="523220"/>
              </a:xfrm>
              <a:prstGeom prst="rect">
                <a:avLst/>
              </a:prstGeom>
              <a:blipFill>
                <a:blip r:embed="rId20"/>
                <a:stretch>
                  <a:fillRect l="-1549" t="-14286" b="-33333"/>
                </a:stretch>
              </a:blipFill>
              <a:ln w="12700" cap="flat">
                <a:noFill/>
                <a:miter lim="400000"/>
              </a:ln>
              <a:effectLst/>
            </p:spPr>
            <p:txBody>
              <a:bodyPr/>
              <a:lstStyle/>
              <a:p>
                <a:r>
                  <a:rPr lang="zh-CN" altLang="en-US">
                    <a:noFill/>
                  </a:rPr>
                  <a:t> </a:t>
                </a:r>
              </a:p>
            </p:txBody>
          </p:sp>
        </mc:Fallback>
      </mc:AlternateContent>
      <p:sp>
        <p:nvSpPr>
          <p:cNvPr id="356" name="文本框 355">
            <a:extLst>
              <a:ext uri="{FF2B5EF4-FFF2-40B4-BE49-F238E27FC236}">
                <a16:creationId xmlns:a16="http://schemas.microsoft.com/office/drawing/2014/main" id="{F0200C16-5017-D6EC-9F4E-BDD423D170C4}"/>
              </a:ext>
            </a:extLst>
          </p:cNvPr>
          <p:cNvSpPr txBox="1"/>
          <p:nvPr/>
        </p:nvSpPr>
        <p:spPr>
          <a:xfrm>
            <a:off x="9503137" y="744043"/>
            <a:ext cx="203154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sz="2400" i="1" dirty="0">
                <a:solidFill>
                  <a:srgbClr val="FF0000"/>
                </a:solidFill>
                <a:latin typeface="Times" pitchFamily="2" charset="0"/>
              </a:rPr>
              <a:t>L </a:t>
            </a:r>
            <a:r>
              <a:rPr lang="en-US" altLang="zh-CN" sz="2400" dirty="0">
                <a:solidFill>
                  <a:srgbClr val="FF0000"/>
                </a:solidFill>
                <a:latin typeface="Times" pitchFamily="2" charset="0"/>
              </a:rPr>
              <a:t>= max </a:t>
            </a:r>
            <a:r>
              <a:rPr lang="en-US" altLang="zh-CN" sz="2400" i="1" dirty="0">
                <a:solidFill>
                  <a:srgbClr val="FF0000"/>
                </a:solidFill>
                <a:latin typeface="Times" pitchFamily="2" charset="0"/>
              </a:rPr>
              <a:t>f</a:t>
            </a:r>
            <a:r>
              <a:rPr lang="en-US" altLang="zh-CN" sz="2400" dirty="0">
                <a:solidFill>
                  <a:srgbClr val="FF0000"/>
                </a:solidFill>
                <a:latin typeface="Times" pitchFamily="2" charset="0"/>
              </a:rPr>
              <a:t>(</a:t>
            </a:r>
            <a:r>
              <a:rPr lang="en-US" altLang="zh-CN" sz="2400" i="1" dirty="0">
                <a:solidFill>
                  <a:srgbClr val="FF0000"/>
                </a:solidFill>
                <a:latin typeface="Times" pitchFamily="2" charset="0"/>
              </a:rPr>
              <a:t>x</a:t>
            </a:r>
            <a:r>
              <a:rPr lang="en-US" altLang="zh-CN" sz="2400" dirty="0">
                <a:solidFill>
                  <a:srgbClr val="FF0000"/>
                </a:solidFill>
                <a:latin typeface="Times" pitchFamily="2" charset="0"/>
              </a:rPr>
              <a:t>)</a:t>
            </a:r>
            <a:endParaRPr lang="zh-CN" altLang="en-US" sz="2400" dirty="0">
              <a:solidFill>
                <a:srgbClr val="FF0000"/>
              </a:solidFill>
              <a:latin typeface="Times" pitchFamily="2" charset="0"/>
            </a:endParaRPr>
          </a:p>
        </p:txBody>
      </p:sp>
    </p:spTree>
    <p:extLst>
      <p:ext uri="{BB962C8B-B14F-4D97-AF65-F5344CB8AC3E}">
        <p14:creationId xmlns:p14="http://schemas.microsoft.com/office/powerpoint/2010/main" val="2222740994"/>
      </p:ext>
    </p:extLst>
  </p:cSld>
  <p:clrMapOvr>
    <a:masterClrMapping/>
  </p:clrMapOvr>
  <p:transition spd="med"/>
</p:sld>
</file>

<file path=ppt/theme/theme1.xml><?xml version="1.0" encoding="utf-8"?>
<a:theme xmlns:a="http://schemas.openxmlformats.org/drawingml/2006/main" name="simple">
  <a:themeElements>
    <a:clrScheme name="simple">
      <a:dk1>
        <a:srgbClr val="FFFFFF"/>
      </a:dk1>
      <a:lt1>
        <a:srgbClr val="006699"/>
      </a:lt1>
      <a:dk2>
        <a:srgbClr val="A7A7A7"/>
      </a:dk2>
      <a:lt2>
        <a:srgbClr val="535353"/>
      </a:lt2>
      <a:accent1>
        <a:srgbClr val="EDFAD2"/>
      </a:accent1>
      <a:accent2>
        <a:srgbClr val="EBF7FF"/>
      </a:accent2>
      <a:accent3>
        <a:srgbClr val="9BBB59"/>
      </a:accent3>
      <a:accent4>
        <a:srgbClr val="8064A2"/>
      </a:accent4>
      <a:accent5>
        <a:srgbClr val="4BACC6"/>
      </a:accent5>
      <a:accent6>
        <a:srgbClr val="F79646"/>
      </a:accent6>
      <a:hlink>
        <a:srgbClr val="0000FF"/>
      </a:hlink>
      <a:folHlink>
        <a:srgbClr val="FF00FF"/>
      </a:folHlink>
    </a:clrScheme>
    <a:fontScheme name="simple">
      <a:majorFont>
        <a:latin typeface="Times New Roman"/>
        <a:ea typeface="Times New Roman"/>
        <a:cs typeface="Times New Roman"/>
      </a:majorFont>
      <a:minorFont>
        <a:latin typeface="Helvetica"/>
        <a:ea typeface="Helvetica"/>
        <a:cs typeface="Helvetica"/>
      </a:minorFont>
    </a:fontScheme>
    <a:fmtScheme name="simp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53881" dir="13500000" rotWithShape="0">
              <a:srgbClr val="FFFFCC">
                <a:alpha val="50000"/>
              </a:srgbClr>
            </a:outerShdw>
          </a:effectLst>
        </a:effectStyle>
        <a:effectStyle>
          <a:effectLst>
            <a:outerShdw blurRad="63500" dist="53881" dir="13500000" rotWithShape="0">
              <a:srgbClr val="FFFFCC">
                <a:alpha val="50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63500" dist="53881" dir="13500000" rotWithShape="0">
            <a:srgbClr val="FFFFCC">
              <a:alpha val="50000"/>
            </a:srgbClr>
          </a:outerShdw>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4000" b="1" i="0" u="none" strike="noStrike" cap="none" spc="0" normalizeH="0" baseline="0">
            <a:ln>
              <a:noFill/>
            </a:ln>
            <a:solidFill>
              <a:srgbClr val="006699"/>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4000" b="1" i="0" u="none" strike="noStrike" cap="none" spc="0" normalizeH="0" baseline="0">
            <a:ln>
              <a:noFill/>
            </a:ln>
            <a:solidFill>
              <a:srgbClr val="006699"/>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imple">
  <a:themeElements>
    <a:clrScheme name="simple">
      <a:dk1>
        <a:srgbClr val="000000"/>
      </a:dk1>
      <a:lt1>
        <a:srgbClr val="FFFFFF"/>
      </a:lt1>
      <a:dk2>
        <a:srgbClr val="A7A7A7"/>
      </a:dk2>
      <a:lt2>
        <a:srgbClr val="535353"/>
      </a:lt2>
      <a:accent1>
        <a:srgbClr val="EDFAD2"/>
      </a:accent1>
      <a:accent2>
        <a:srgbClr val="EBF7FF"/>
      </a:accent2>
      <a:accent3>
        <a:srgbClr val="9BBB59"/>
      </a:accent3>
      <a:accent4>
        <a:srgbClr val="8064A2"/>
      </a:accent4>
      <a:accent5>
        <a:srgbClr val="4BACC6"/>
      </a:accent5>
      <a:accent6>
        <a:srgbClr val="F79646"/>
      </a:accent6>
      <a:hlink>
        <a:srgbClr val="0000FF"/>
      </a:hlink>
      <a:folHlink>
        <a:srgbClr val="FF00FF"/>
      </a:folHlink>
    </a:clrScheme>
    <a:fontScheme name="simple">
      <a:majorFont>
        <a:latin typeface="Times New Roman"/>
        <a:ea typeface="Times New Roman"/>
        <a:cs typeface="Times New Roman"/>
      </a:majorFont>
      <a:minorFont>
        <a:latin typeface="Helvetica"/>
        <a:ea typeface="Helvetica"/>
        <a:cs typeface="Helvetica"/>
      </a:minorFont>
    </a:fontScheme>
    <a:fmtScheme name="simp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53881" dir="13500000" rotWithShape="0">
              <a:srgbClr val="FFFFCC">
                <a:alpha val="50000"/>
              </a:srgbClr>
            </a:outerShdw>
          </a:effectLst>
        </a:effectStyle>
        <a:effectStyle>
          <a:effectLst>
            <a:outerShdw blurRad="63500" dist="53881" dir="13500000" rotWithShape="0">
              <a:srgbClr val="FFFFCC">
                <a:alpha val="50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63500" dist="53881" dir="13500000" rotWithShape="0">
            <a:srgbClr val="FFFFCC">
              <a:alpha val="50000"/>
            </a:srgbClr>
          </a:outerShdw>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4000" b="1" i="0" u="none" strike="noStrike" cap="none" spc="0" normalizeH="0" baseline="0">
            <a:ln>
              <a:noFill/>
            </a:ln>
            <a:solidFill>
              <a:srgbClr val="006699"/>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4000" b="1" i="0" u="none" strike="noStrike" cap="none" spc="0" normalizeH="0" baseline="0">
            <a:ln>
              <a:noFill/>
            </a:ln>
            <a:solidFill>
              <a:srgbClr val="006699"/>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21925</TotalTime>
  <Words>2121</Words>
  <Application>Microsoft Macintosh PowerPoint</Application>
  <PresentationFormat>宽屏</PresentationFormat>
  <Paragraphs>220</Paragraphs>
  <Slides>21</Slides>
  <Notes>4</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21</vt:i4>
      </vt:variant>
    </vt:vector>
  </HeadingPairs>
  <TitlesOfParts>
    <vt:vector size="34" baseType="lpstr">
      <vt:lpstr>黑体</vt:lpstr>
      <vt:lpstr>黑体</vt:lpstr>
      <vt:lpstr>宋体</vt:lpstr>
      <vt:lpstr>宋体</vt:lpstr>
      <vt:lpstr>Gungsuh</vt:lpstr>
      <vt:lpstr>Songti SC</vt:lpstr>
      <vt:lpstr>Arial</vt:lpstr>
      <vt:lpstr>Cambria Math</vt:lpstr>
      <vt:lpstr>Times</vt:lpstr>
      <vt:lpstr>Times New Roman</vt:lpstr>
      <vt:lpstr>Verdana</vt:lpstr>
      <vt:lpstr>Wingdings</vt:lpstr>
      <vt:lpstr>simple</vt:lpstr>
      <vt:lpstr>计算物理·计算机模拟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计算物理·计算机模拟</dc:title>
  <cp:lastModifiedBy>Wenfe Li</cp:lastModifiedBy>
  <cp:revision>133</cp:revision>
  <cp:lastPrinted>2021-05-19T00:57:01Z</cp:lastPrinted>
  <dcterms:modified xsi:type="dcterms:W3CDTF">2023-05-10T01:50:33Z</dcterms:modified>
</cp:coreProperties>
</file>